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5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8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Shape 20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 -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 -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Obraz 2" descr="Obraz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-1" y="0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Title Text"/>
          <p:cNvSpPr txBox="1">
            <a:spLocks noGrp="1"/>
          </p:cNvSpPr>
          <p:nvPr>
            <p:ph type="title"/>
          </p:nvPr>
        </p:nvSpPr>
        <p:spPr>
          <a:xfrm>
            <a:off x="1478870" y="3132291"/>
            <a:ext cx="9234260" cy="593417"/>
          </a:xfrm>
          <a:prstGeom prst="rect">
            <a:avLst/>
          </a:prstGeom>
        </p:spPr>
        <p:txBody>
          <a:bodyPr anchor="ctr"/>
          <a:lstStyle>
            <a:lvl1pPr>
              <a:defRPr sz="3900"/>
            </a:lvl1pPr>
          </a:lstStyle>
          <a:p>
            <a:r>
              <a:t>Title Text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U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Obraz 2" descr="Obraz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-1" y="0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ey - Content with log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Obraz 2" descr="Obraz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-1" y="0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ey - Content with log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rostokąt 1"/>
          <p:cNvSpPr/>
          <p:nvPr/>
        </p:nvSpPr>
        <p:spPr>
          <a:xfrm>
            <a:off x="1" y="3163605"/>
            <a:ext cx="12192001" cy="530788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33865" tIns="33865" rIns="33865" bIns="33865" anchor="ctr"/>
          <a:lstStyle/>
          <a:p>
            <a:pPr algn="ctr" defTabSz="1164781">
              <a:defRPr sz="2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6" name="Obraz 10" descr="Obraz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0348" y="747891"/>
            <a:ext cx="1015911" cy="194079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rey - Content with log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rostokąt 1"/>
          <p:cNvSpPr/>
          <p:nvPr/>
        </p:nvSpPr>
        <p:spPr>
          <a:xfrm>
            <a:off x="1" y="3163605"/>
            <a:ext cx="12192001" cy="530788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33865" tIns="33865" rIns="33865" bIns="33865" anchor="ctr"/>
          <a:lstStyle/>
          <a:p>
            <a:pPr algn="ctr" defTabSz="1164781">
              <a:defRPr sz="2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6" name="Obraz 10" descr="Obraz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0348" y="747891"/>
            <a:ext cx="1015911" cy="194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Obraz 6" descr="Obraz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29" name="Obraz 10" descr="Obraz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0348" y="747891"/>
            <a:ext cx="1015911" cy="194079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Grey - Content with log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rostokąt 1"/>
          <p:cNvSpPr/>
          <p:nvPr/>
        </p:nvSpPr>
        <p:spPr>
          <a:xfrm>
            <a:off x="1" y="3163605"/>
            <a:ext cx="12192001" cy="530788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33865" tIns="33865" rIns="33865" bIns="33865" anchor="ctr"/>
          <a:lstStyle/>
          <a:p>
            <a:pPr algn="ctr" defTabSz="1164781">
              <a:defRPr sz="2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8" name="Obraz 10" descr="Obraz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0348" y="747891"/>
            <a:ext cx="1015911" cy="194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Obraz 5" descr="Obraz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41" name="Obraz 10" descr="Obraz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0348" y="747891"/>
            <a:ext cx="1015911" cy="19407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Blank">
    <p:bg>
      <p:bgPr>
        <a:gradFill flip="none" rotWithShape="1">
          <a:gsLst>
            <a:gs pos="0">
              <a:srgbClr val="E62A07"/>
            </a:gs>
            <a:gs pos="100000">
              <a:srgbClr val="2C3E4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rostokąt 1"/>
          <p:cNvSpPr/>
          <p:nvPr/>
        </p:nvSpPr>
        <p:spPr>
          <a:xfrm>
            <a:off x="1" y="3163605"/>
            <a:ext cx="12192001" cy="530788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33865" tIns="33865" rIns="33865" bIns="33865" anchor="ctr"/>
          <a:lstStyle/>
          <a:p>
            <a:pPr algn="ctr" defTabSz="1164781">
              <a:defRPr sz="2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0" name="Obraz 10" descr="Obraz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0348" y="747891"/>
            <a:ext cx="1015911" cy="194079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48640" y="463300"/>
            <a:ext cx="7071362" cy="316992"/>
          </a:xfrm>
          <a:prstGeom prst="rect">
            <a:avLst/>
          </a:prstGeom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0" tIns="0" rIns="0" bIns="0">
            <a:normAutofit/>
          </a:bodyPr>
          <a:lstStyle>
            <a:lvl1pPr marL="0" indent="0">
              <a:buSzTx/>
              <a:buNone/>
              <a:defRPr sz="1300">
                <a:solidFill>
                  <a:srgbClr val="199F80"/>
                </a:solidFill>
              </a:defRPr>
            </a:lvl1pPr>
            <a:lvl2pPr marL="0" indent="609348">
              <a:buSzTx/>
              <a:buNone/>
              <a:defRPr sz="1300">
                <a:solidFill>
                  <a:srgbClr val="199F80"/>
                </a:solidFill>
              </a:defRPr>
            </a:lvl2pPr>
            <a:lvl3pPr marL="0" indent="1218695">
              <a:buSzTx/>
              <a:buNone/>
              <a:defRPr sz="1300">
                <a:solidFill>
                  <a:srgbClr val="199F80"/>
                </a:solidFill>
              </a:defRPr>
            </a:lvl3pPr>
            <a:lvl4pPr marL="0" indent="1828045">
              <a:buSzTx/>
              <a:buNone/>
              <a:defRPr sz="1300">
                <a:solidFill>
                  <a:srgbClr val="199F80"/>
                </a:solidFill>
              </a:defRPr>
            </a:lvl4pPr>
            <a:lvl5pPr marL="0" indent="2437394">
              <a:buSzTx/>
              <a:buNone/>
              <a:defRPr sz="1300">
                <a:solidFill>
                  <a:srgbClr val="199F8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48641" y="730756"/>
            <a:ext cx="7071360" cy="108585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buSzTx/>
              <a:buNone/>
              <a:defRPr sz="2100">
                <a:solidFill>
                  <a:srgbClr val="FFFFFF"/>
                </a:solidFill>
                <a:effectLst>
                  <a:outerShdw blurRad="50800" dist="38100" dir="5400000" rotWithShape="0">
                    <a:srgbClr val="000000">
                      <a:alpha val="4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Blank">
    <p:bg>
      <p:bgPr>
        <a:gradFill flip="none" rotWithShape="1">
          <a:gsLst>
            <a:gs pos="0">
              <a:srgbClr val="E62A07"/>
            </a:gs>
            <a:gs pos="100000">
              <a:srgbClr val="2C3E4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rostokąt 1"/>
          <p:cNvSpPr/>
          <p:nvPr/>
        </p:nvSpPr>
        <p:spPr>
          <a:xfrm>
            <a:off x="1" y="3163605"/>
            <a:ext cx="12192001" cy="530788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33865" tIns="33865" rIns="33865" bIns="33865" anchor="ctr"/>
          <a:lstStyle/>
          <a:p>
            <a:pPr algn="ctr" defTabSz="1164781">
              <a:defRPr sz="2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1" name="Obraz 10" descr="Obraz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0348" y="747891"/>
            <a:ext cx="1015911" cy="194079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48640" y="463300"/>
            <a:ext cx="7071362" cy="316992"/>
          </a:xfrm>
          <a:prstGeom prst="rect">
            <a:avLst/>
          </a:prstGeom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0" tIns="0" rIns="0" bIns="0">
            <a:normAutofit/>
          </a:bodyPr>
          <a:lstStyle>
            <a:lvl1pPr marL="0" indent="0">
              <a:buSzTx/>
              <a:buNone/>
              <a:defRPr sz="1300">
                <a:solidFill>
                  <a:srgbClr val="199F80"/>
                </a:solidFill>
              </a:defRPr>
            </a:lvl1pPr>
            <a:lvl2pPr marL="0" indent="609348">
              <a:buSzTx/>
              <a:buNone/>
              <a:defRPr sz="1300">
                <a:solidFill>
                  <a:srgbClr val="199F80"/>
                </a:solidFill>
              </a:defRPr>
            </a:lvl2pPr>
            <a:lvl3pPr marL="0" indent="1218695">
              <a:buSzTx/>
              <a:buNone/>
              <a:defRPr sz="1300">
                <a:solidFill>
                  <a:srgbClr val="199F80"/>
                </a:solidFill>
              </a:defRPr>
            </a:lvl3pPr>
            <a:lvl4pPr marL="0" indent="1828045">
              <a:buSzTx/>
              <a:buNone/>
              <a:defRPr sz="1300">
                <a:solidFill>
                  <a:srgbClr val="199F80"/>
                </a:solidFill>
              </a:defRPr>
            </a:lvl4pPr>
            <a:lvl5pPr marL="0" indent="2437394">
              <a:buSzTx/>
              <a:buNone/>
              <a:defRPr sz="1300">
                <a:solidFill>
                  <a:srgbClr val="199F8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48641" y="730756"/>
            <a:ext cx="7071360" cy="108585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buSzTx/>
              <a:buNone/>
              <a:defRPr sz="2100">
                <a:solidFill>
                  <a:srgbClr val="FFFFFF"/>
                </a:solidFill>
                <a:effectLst>
                  <a:outerShdw blurRad="50800" dist="38100" dir="5400000" rotWithShape="0">
                    <a:srgbClr val="000000">
                      <a:alpha val="4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Blank">
    <p:bg>
      <p:bgPr>
        <a:gradFill flip="none" rotWithShape="1">
          <a:gsLst>
            <a:gs pos="0">
              <a:srgbClr val="E62A07"/>
            </a:gs>
            <a:gs pos="100000">
              <a:srgbClr val="2C3E4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rostokąt 1"/>
          <p:cNvSpPr/>
          <p:nvPr/>
        </p:nvSpPr>
        <p:spPr>
          <a:xfrm>
            <a:off x="1" y="3163605"/>
            <a:ext cx="12192001" cy="530788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33865" tIns="33865" rIns="33865" bIns="33865" anchor="ctr"/>
          <a:lstStyle/>
          <a:p>
            <a:pPr algn="ctr" defTabSz="1164781">
              <a:defRPr sz="2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2" name="Obraz 10" descr="Obraz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0348" y="747891"/>
            <a:ext cx="1015911" cy="194079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48640" y="463300"/>
            <a:ext cx="7071362" cy="316992"/>
          </a:xfrm>
          <a:prstGeom prst="rect">
            <a:avLst/>
          </a:prstGeom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0" tIns="0" rIns="0" bIns="0">
            <a:normAutofit/>
          </a:bodyPr>
          <a:lstStyle>
            <a:lvl1pPr marL="0" indent="0">
              <a:buSzTx/>
              <a:buNone/>
              <a:defRPr sz="1300">
                <a:solidFill>
                  <a:srgbClr val="199F80"/>
                </a:solidFill>
              </a:defRPr>
            </a:lvl1pPr>
            <a:lvl2pPr marL="0" indent="609348">
              <a:buSzTx/>
              <a:buNone/>
              <a:defRPr sz="1300">
                <a:solidFill>
                  <a:srgbClr val="199F80"/>
                </a:solidFill>
              </a:defRPr>
            </a:lvl2pPr>
            <a:lvl3pPr marL="0" indent="1218695">
              <a:buSzTx/>
              <a:buNone/>
              <a:defRPr sz="1300">
                <a:solidFill>
                  <a:srgbClr val="199F80"/>
                </a:solidFill>
              </a:defRPr>
            </a:lvl3pPr>
            <a:lvl4pPr marL="0" indent="1828045">
              <a:buSzTx/>
              <a:buNone/>
              <a:defRPr sz="1300">
                <a:solidFill>
                  <a:srgbClr val="199F80"/>
                </a:solidFill>
              </a:defRPr>
            </a:lvl4pPr>
            <a:lvl5pPr marL="0" indent="2437394">
              <a:buSzTx/>
              <a:buNone/>
              <a:defRPr sz="1300">
                <a:solidFill>
                  <a:srgbClr val="199F8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48641" y="730756"/>
            <a:ext cx="7071360" cy="108585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buSzTx/>
              <a:buNone/>
              <a:defRPr sz="2100">
                <a:solidFill>
                  <a:srgbClr val="FFFFFF"/>
                </a:solidFill>
                <a:effectLst>
                  <a:outerShdw blurRad="50800" dist="38100" dir="5400000" rotWithShape="0">
                    <a:srgbClr val="000000">
                      <a:alpha val="4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Blank">
    <p:bg>
      <p:bgPr>
        <a:gradFill flip="none" rotWithShape="1">
          <a:gsLst>
            <a:gs pos="0">
              <a:srgbClr val="E62A07"/>
            </a:gs>
            <a:gs pos="100000">
              <a:srgbClr val="2C3E4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rostokąt 1"/>
          <p:cNvSpPr/>
          <p:nvPr/>
        </p:nvSpPr>
        <p:spPr>
          <a:xfrm>
            <a:off x="1" y="3163605"/>
            <a:ext cx="12192001" cy="530788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33865" tIns="33865" rIns="33865" bIns="33865" anchor="ctr"/>
          <a:lstStyle/>
          <a:p>
            <a:pPr algn="ctr" defTabSz="1164781">
              <a:defRPr sz="2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3" name="Obraz 10" descr="Obraz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0348" y="747891"/>
            <a:ext cx="1015911" cy="194079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48640" y="463300"/>
            <a:ext cx="7071362" cy="316992"/>
          </a:xfrm>
          <a:prstGeom prst="rect">
            <a:avLst/>
          </a:prstGeom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0" tIns="0" rIns="0" bIns="0">
            <a:normAutofit/>
          </a:bodyPr>
          <a:lstStyle>
            <a:lvl1pPr marL="0" indent="0">
              <a:buSzTx/>
              <a:buNone/>
              <a:defRPr sz="1300">
                <a:solidFill>
                  <a:srgbClr val="199F80"/>
                </a:solidFill>
              </a:defRPr>
            </a:lvl1pPr>
            <a:lvl2pPr marL="0" indent="609348">
              <a:buSzTx/>
              <a:buNone/>
              <a:defRPr sz="1300">
                <a:solidFill>
                  <a:srgbClr val="199F80"/>
                </a:solidFill>
              </a:defRPr>
            </a:lvl2pPr>
            <a:lvl3pPr marL="0" indent="1218695">
              <a:buSzTx/>
              <a:buNone/>
              <a:defRPr sz="1300">
                <a:solidFill>
                  <a:srgbClr val="199F80"/>
                </a:solidFill>
              </a:defRPr>
            </a:lvl3pPr>
            <a:lvl4pPr marL="0" indent="1828045">
              <a:buSzTx/>
              <a:buNone/>
              <a:defRPr sz="1300">
                <a:solidFill>
                  <a:srgbClr val="199F80"/>
                </a:solidFill>
              </a:defRPr>
            </a:lvl4pPr>
            <a:lvl5pPr marL="0" indent="2437394">
              <a:buSzTx/>
              <a:buNone/>
              <a:defRPr sz="1300">
                <a:solidFill>
                  <a:srgbClr val="199F8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48641" y="730756"/>
            <a:ext cx="7071360" cy="108585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buSzTx/>
              <a:buNone/>
              <a:defRPr sz="2100">
                <a:solidFill>
                  <a:srgbClr val="FFFFFF"/>
                </a:solidFill>
                <a:effectLst>
                  <a:outerShdw blurRad="50800" dist="38100" dir="5400000" rotWithShape="0">
                    <a:srgbClr val="000000">
                      <a:alpha val="4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 -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1478870" y="3132291"/>
            <a:ext cx="9234260" cy="593417"/>
          </a:xfrm>
          <a:prstGeom prst="rect">
            <a:avLst/>
          </a:prstGeom>
        </p:spPr>
        <p:txBody>
          <a:bodyPr anchor="ctr"/>
          <a:lstStyle>
            <a:lvl1pPr>
              <a:defRPr sz="3900"/>
            </a:lvl1pPr>
          </a:lstStyle>
          <a:p>
            <a:r>
              <a:t>Title Text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Blank">
    <p:bg>
      <p:bgPr>
        <a:gradFill flip="none" rotWithShape="1">
          <a:gsLst>
            <a:gs pos="0">
              <a:srgbClr val="E62A07"/>
            </a:gs>
            <a:gs pos="100000">
              <a:srgbClr val="2C3E4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rostokąt 1"/>
          <p:cNvSpPr/>
          <p:nvPr/>
        </p:nvSpPr>
        <p:spPr>
          <a:xfrm>
            <a:off x="1" y="3163605"/>
            <a:ext cx="12192001" cy="530788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33865" tIns="33865" rIns="33865" bIns="33865" anchor="ctr"/>
          <a:lstStyle/>
          <a:p>
            <a:pPr algn="ctr" defTabSz="1164781">
              <a:defRPr sz="2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4" name="Obraz 10" descr="Obraz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0348" y="747891"/>
            <a:ext cx="1015911" cy="194079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48640" y="463298"/>
            <a:ext cx="7071361" cy="316992"/>
          </a:xfrm>
          <a:prstGeom prst="rect">
            <a:avLst/>
          </a:prstGeom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0" tIns="0" rIns="0" bIns="0">
            <a:normAutofit/>
          </a:bodyPr>
          <a:lstStyle>
            <a:lvl1pPr marL="0" indent="0">
              <a:buSzTx/>
              <a:buNone/>
              <a:defRPr sz="1300">
                <a:solidFill>
                  <a:srgbClr val="199F80"/>
                </a:solidFill>
              </a:defRPr>
            </a:lvl1pPr>
            <a:lvl2pPr marL="0" indent="609448">
              <a:buSzTx/>
              <a:buNone/>
              <a:defRPr sz="1300">
                <a:solidFill>
                  <a:srgbClr val="199F80"/>
                </a:solidFill>
              </a:defRPr>
            </a:lvl2pPr>
            <a:lvl3pPr marL="0" indent="1218897">
              <a:buSzTx/>
              <a:buNone/>
              <a:defRPr sz="1300">
                <a:solidFill>
                  <a:srgbClr val="199F80"/>
                </a:solidFill>
              </a:defRPr>
            </a:lvl3pPr>
            <a:lvl4pPr marL="0" indent="1828348">
              <a:buSzTx/>
              <a:buNone/>
              <a:defRPr sz="1300">
                <a:solidFill>
                  <a:srgbClr val="199F80"/>
                </a:solidFill>
              </a:defRPr>
            </a:lvl4pPr>
            <a:lvl5pPr marL="0" indent="2437796">
              <a:buSzTx/>
              <a:buNone/>
              <a:defRPr sz="1300">
                <a:solidFill>
                  <a:srgbClr val="199F8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48640" y="730756"/>
            <a:ext cx="7071360" cy="108585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buSzTx/>
              <a:buNone/>
              <a:defRPr sz="2100">
                <a:solidFill>
                  <a:srgbClr val="FFFFFF"/>
                </a:solidFill>
                <a:effectLst>
                  <a:outerShdw blurRad="50800" dist="38100" dir="5400000" rotWithShape="0">
                    <a:srgbClr val="000000">
                      <a:alpha val="4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U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ey - Content with log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 -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Obraz 3" descr="Obraz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9" y="0"/>
            <a:ext cx="12189263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45" name="Obraz 10" descr="Obraz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50348" y="759416"/>
            <a:ext cx="1015911" cy="194079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 -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Obraz 3" descr="Obraz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9" y="0"/>
            <a:ext cx="12189263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xfrm>
            <a:off x="1478870" y="3132291"/>
            <a:ext cx="9234260" cy="593417"/>
          </a:xfrm>
          <a:prstGeom prst="rect">
            <a:avLst/>
          </a:prstGeom>
        </p:spPr>
        <p:txBody>
          <a:bodyPr anchor="ctr"/>
          <a:lstStyle>
            <a:lvl1pPr>
              <a:defRPr sz="3900"/>
            </a:lvl1pPr>
          </a:lstStyle>
          <a:p>
            <a:r>
              <a:t>Title Text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U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Obraz 3" descr="Obraz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9" y="0"/>
            <a:ext cx="12189263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ey - Content with log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Obraz 3" descr="Obraz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9" y="0"/>
            <a:ext cx="12189263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 -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Obraz 2" descr="Obraz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-1" y="0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81" name="Obraz 10" descr="Obraz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50348" y="759416"/>
            <a:ext cx="1015911" cy="194079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761932" y="731959"/>
            <a:ext cx="9234260" cy="593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Obraz 10" descr="Obraz 10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0450348" y="731959"/>
            <a:ext cx="1015911" cy="19407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med"/>
  <p:txStyles>
    <p:titleStyle>
      <a:lvl1pPr marL="0" marR="0" indent="0" algn="l" defTabSz="1164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-85" baseline="0">
          <a:ln>
            <a:noFill/>
          </a:ln>
          <a:solidFill>
            <a:srgbClr val="FFFFFF"/>
          </a:solidFill>
          <a:uFillTx/>
          <a:latin typeface="Campton Book"/>
          <a:ea typeface="Campton Book"/>
          <a:cs typeface="Campton Book"/>
          <a:sym typeface="Campton Book"/>
        </a:defRPr>
      </a:lvl1pPr>
      <a:lvl2pPr marL="0" marR="0" indent="0" algn="l" defTabSz="1164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-85" baseline="0">
          <a:ln>
            <a:noFill/>
          </a:ln>
          <a:solidFill>
            <a:srgbClr val="FFFFFF"/>
          </a:solidFill>
          <a:uFillTx/>
          <a:latin typeface="Campton Book"/>
          <a:ea typeface="Campton Book"/>
          <a:cs typeface="Campton Book"/>
          <a:sym typeface="Campton Book"/>
        </a:defRPr>
      </a:lvl2pPr>
      <a:lvl3pPr marL="0" marR="0" indent="0" algn="l" defTabSz="1164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-85" baseline="0">
          <a:ln>
            <a:noFill/>
          </a:ln>
          <a:solidFill>
            <a:srgbClr val="FFFFFF"/>
          </a:solidFill>
          <a:uFillTx/>
          <a:latin typeface="Campton Book"/>
          <a:ea typeface="Campton Book"/>
          <a:cs typeface="Campton Book"/>
          <a:sym typeface="Campton Book"/>
        </a:defRPr>
      </a:lvl3pPr>
      <a:lvl4pPr marL="0" marR="0" indent="0" algn="l" defTabSz="1164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-85" baseline="0">
          <a:ln>
            <a:noFill/>
          </a:ln>
          <a:solidFill>
            <a:srgbClr val="FFFFFF"/>
          </a:solidFill>
          <a:uFillTx/>
          <a:latin typeface="Campton Book"/>
          <a:ea typeface="Campton Book"/>
          <a:cs typeface="Campton Book"/>
          <a:sym typeface="Campton Book"/>
        </a:defRPr>
      </a:lvl4pPr>
      <a:lvl5pPr marL="0" marR="0" indent="0" algn="l" defTabSz="1164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-85" baseline="0">
          <a:ln>
            <a:noFill/>
          </a:ln>
          <a:solidFill>
            <a:srgbClr val="FFFFFF"/>
          </a:solidFill>
          <a:uFillTx/>
          <a:latin typeface="Campton Book"/>
          <a:ea typeface="Campton Book"/>
          <a:cs typeface="Campton Book"/>
          <a:sym typeface="Campton Book"/>
        </a:defRPr>
      </a:lvl5pPr>
      <a:lvl6pPr marL="0" marR="0" indent="0" algn="l" defTabSz="1164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-85" baseline="0">
          <a:ln>
            <a:noFill/>
          </a:ln>
          <a:solidFill>
            <a:srgbClr val="FFFFFF"/>
          </a:solidFill>
          <a:uFillTx/>
          <a:latin typeface="Campton Book"/>
          <a:ea typeface="Campton Book"/>
          <a:cs typeface="Campton Book"/>
          <a:sym typeface="Campton Book"/>
        </a:defRPr>
      </a:lvl6pPr>
      <a:lvl7pPr marL="0" marR="0" indent="0" algn="l" defTabSz="1164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-85" baseline="0">
          <a:ln>
            <a:noFill/>
          </a:ln>
          <a:solidFill>
            <a:srgbClr val="FFFFFF"/>
          </a:solidFill>
          <a:uFillTx/>
          <a:latin typeface="Campton Book"/>
          <a:ea typeface="Campton Book"/>
          <a:cs typeface="Campton Book"/>
          <a:sym typeface="Campton Book"/>
        </a:defRPr>
      </a:lvl7pPr>
      <a:lvl8pPr marL="0" marR="0" indent="0" algn="l" defTabSz="1164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-85" baseline="0">
          <a:ln>
            <a:noFill/>
          </a:ln>
          <a:solidFill>
            <a:srgbClr val="FFFFFF"/>
          </a:solidFill>
          <a:uFillTx/>
          <a:latin typeface="Campton Book"/>
          <a:ea typeface="Campton Book"/>
          <a:cs typeface="Campton Book"/>
          <a:sym typeface="Campton Book"/>
        </a:defRPr>
      </a:lvl8pPr>
      <a:lvl9pPr marL="0" marR="0" indent="0" algn="l" defTabSz="1164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-85" baseline="0">
          <a:ln>
            <a:noFill/>
          </a:ln>
          <a:solidFill>
            <a:srgbClr val="FFFFFF"/>
          </a:solidFill>
          <a:uFillTx/>
          <a:latin typeface="Campton Book"/>
          <a:ea typeface="Campton Book"/>
          <a:cs typeface="Campton Book"/>
          <a:sym typeface="Campton Book"/>
        </a:defRPr>
      </a:lvl9pPr>
    </p:titleStyle>
    <p:bodyStyle>
      <a:lvl1pPr marL="311260" marR="0" indent="-311260" algn="l" defTabSz="618863" rtl="0" latinLnBrk="0">
        <a:lnSpc>
          <a:spcPct val="100000"/>
        </a:lnSpc>
        <a:spcBef>
          <a:spcPts val="44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787309" marR="0" indent="-311260" algn="l" defTabSz="618863" rtl="0" latinLnBrk="0">
        <a:lnSpc>
          <a:spcPct val="100000"/>
        </a:lnSpc>
        <a:spcBef>
          <a:spcPts val="44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263356" marR="0" indent="-311261" algn="l" defTabSz="618863" rtl="0" latinLnBrk="0">
        <a:lnSpc>
          <a:spcPct val="100000"/>
        </a:lnSpc>
        <a:spcBef>
          <a:spcPts val="44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39405" marR="0" indent="-311261" algn="l" defTabSz="618863" rtl="0" latinLnBrk="0">
        <a:lnSpc>
          <a:spcPct val="100000"/>
        </a:lnSpc>
        <a:spcBef>
          <a:spcPts val="44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15451" marR="0" indent="-311261" algn="l" defTabSz="618863" rtl="0" latinLnBrk="0">
        <a:lnSpc>
          <a:spcPct val="100000"/>
        </a:lnSpc>
        <a:spcBef>
          <a:spcPts val="44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91499" marR="0" indent="-311261" algn="l" defTabSz="618863" rtl="0" latinLnBrk="0">
        <a:lnSpc>
          <a:spcPct val="100000"/>
        </a:lnSpc>
        <a:spcBef>
          <a:spcPts val="44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67547" marR="0" indent="-311261" algn="l" defTabSz="618863" rtl="0" latinLnBrk="0">
        <a:lnSpc>
          <a:spcPct val="100000"/>
        </a:lnSpc>
        <a:spcBef>
          <a:spcPts val="44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643595" marR="0" indent="-311260" algn="l" defTabSz="618863" rtl="0" latinLnBrk="0">
        <a:lnSpc>
          <a:spcPct val="100000"/>
        </a:lnSpc>
        <a:spcBef>
          <a:spcPts val="44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119643" marR="0" indent="-311260" algn="l" defTabSz="618863" rtl="0" latinLnBrk="0">
        <a:lnSpc>
          <a:spcPct val="100000"/>
        </a:lnSpc>
        <a:spcBef>
          <a:spcPts val="44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 11"/>
          <p:cNvSpPr txBox="1"/>
          <p:nvPr/>
        </p:nvSpPr>
        <p:spPr>
          <a:xfrm>
            <a:off x="761581" y="5752047"/>
            <a:ext cx="5335541" cy="370486"/>
          </a:xfrm>
          <a:prstGeom prst="rect">
            <a:avLst/>
          </a:prstGeom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pPr defTabSz="914249">
              <a:lnSpc>
                <a:spcPct val="125000"/>
              </a:lnSpc>
              <a:defRPr sz="1000">
                <a:latin typeface="Campton Medium"/>
                <a:ea typeface="Campton Medium"/>
                <a:cs typeface="Campton Medium"/>
                <a:sym typeface="Campton Medium"/>
              </a:defRPr>
            </a:pPr>
            <a:r>
              <a:rPr lang="pl-PL" dirty="0"/>
              <a:t>Daniel Bryła</a:t>
            </a:r>
            <a:br>
              <a:rPr lang="pl-PL" dirty="0"/>
            </a:br>
            <a:r>
              <a:rPr dirty="0"/>
              <a:t>Grape U</a:t>
            </a:r>
            <a:r>
              <a:rPr lang="pl-PL" dirty="0"/>
              <a:t>p</a:t>
            </a:r>
            <a:endParaRPr dirty="0">
              <a:latin typeface="Campton Light"/>
              <a:ea typeface="Campton Light"/>
              <a:cs typeface="Campton Light"/>
              <a:sym typeface="Campton Light"/>
            </a:endParaRPr>
          </a:p>
        </p:txBody>
      </p:sp>
      <p:sp>
        <p:nvSpPr>
          <p:cNvPr id="207" name="Rectangle 11"/>
          <p:cNvSpPr txBox="1"/>
          <p:nvPr/>
        </p:nvSpPr>
        <p:spPr>
          <a:xfrm>
            <a:off x="761574" y="3942998"/>
            <a:ext cx="3793413" cy="304801"/>
          </a:xfrm>
          <a:prstGeom prst="rect">
            <a:avLst/>
          </a:prstGeom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defTabSz="914249">
              <a:lnSpc>
                <a:spcPct val="125000"/>
              </a:lnSpc>
              <a:defRPr sz="2000"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dirty="0" err="1"/>
              <a:t>wykorzystanie</a:t>
            </a:r>
            <a:r>
              <a:rPr dirty="0"/>
              <a:t> </a:t>
            </a:r>
            <a:r>
              <a:rPr dirty="0" err="1"/>
              <a:t>wzorca</a:t>
            </a:r>
            <a:r>
              <a:rPr dirty="0"/>
              <a:t> w IoT</a:t>
            </a:r>
          </a:p>
        </p:txBody>
      </p:sp>
      <p:sp>
        <p:nvSpPr>
          <p:cNvPr id="208" name="PoleTekstowe 6"/>
          <p:cNvSpPr txBox="1"/>
          <p:nvPr/>
        </p:nvSpPr>
        <p:spPr>
          <a:xfrm>
            <a:off x="761574" y="2763925"/>
            <a:ext cx="9688777" cy="1024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defTabSz="1164781">
              <a:lnSpc>
                <a:spcPct val="90000"/>
              </a:lnSpc>
              <a:defRPr sz="4400" spc="-141">
                <a:latin typeface="Campton SemiBold"/>
                <a:ea typeface="Campton SemiBold"/>
                <a:cs typeface="Campton SemiBold"/>
                <a:sym typeface="Campton SemiBold"/>
              </a:defRPr>
            </a:lvl1pPr>
          </a:lstStyle>
          <a:p>
            <a:r>
              <a:rPr sz="7200" dirty="0"/>
              <a:t>Digital Twin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  <p:bldP spid="207" grpId="0" animBg="1"/>
      <p:bldP spid="20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" descr="Image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913" t="2037" r="1802" b="3708"/>
          <a:stretch>
            <a:fillRect/>
          </a:stretch>
        </p:blipFill>
        <p:spPr>
          <a:xfrm>
            <a:off x="3528255" y="1162915"/>
            <a:ext cx="5135490" cy="4532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581" extrusionOk="0">
                <a:moveTo>
                  <a:pt x="5953" y="0"/>
                </a:moveTo>
                <a:cubicBezTo>
                  <a:pt x="5586" y="0"/>
                  <a:pt x="5258" y="10"/>
                  <a:pt x="5226" y="25"/>
                </a:cubicBezTo>
                <a:cubicBezTo>
                  <a:pt x="5155" y="55"/>
                  <a:pt x="5146" y="281"/>
                  <a:pt x="5214" y="312"/>
                </a:cubicBezTo>
                <a:cubicBezTo>
                  <a:pt x="5240" y="324"/>
                  <a:pt x="5531" y="335"/>
                  <a:pt x="5860" y="336"/>
                </a:cubicBezTo>
                <a:lnTo>
                  <a:pt x="6457" y="338"/>
                </a:lnTo>
                <a:lnTo>
                  <a:pt x="6539" y="170"/>
                </a:lnTo>
                <a:lnTo>
                  <a:pt x="6621" y="0"/>
                </a:lnTo>
                <a:lnTo>
                  <a:pt x="5953" y="0"/>
                </a:lnTo>
                <a:close/>
                <a:moveTo>
                  <a:pt x="7145" y="0"/>
                </a:moveTo>
                <a:lnTo>
                  <a:pt x="7222" y="111"/>
                </a:lnTo>
                <a:cubicBezTo>
                  <a:pt x="7265" y="173"/>
                  <a:pt x="7300" y="250"/>
                  <a:pt x="7300" y="282"/>
                </a:cubicBezTo>
                <a:cubicBezTo>
                  <a:pt x="7300" y="350"/>
                  <a:pt x="8272" y="364"/>
                  <a:pt x="8562" y="314"/>
                </a:cubicBezTo>
                <a:cubicBezTo>
                  <a:pt x="8604" y="307"/>
                  <a:pt x="8632" y="297"/>
                  <a:pt x="8641" y="287"/>
                </a:cubicBezTo>
                <a:cubicBezTo>
                  <a:pt x="8673" y="251"/>
                  <a:pt x="8687" y="195"/>
                  <a:pt x="8684" y="142"/>
                </a:cubicBezTo>
                <a:cubicBezTo>
                  <a:pt x="8682" y="115"/>
                  <a:pt x="8675" y="88"/>
                  <a:pt x="8666" y="68"/>
                </a:cubicBezTo>
                <a:cubicBezTo>
                  <a:pt x="8656" y="48"/>
                  <a:pt x="8643" y="32"/>
                  <a:pt x="8626" y="25"/>
                </a:cubicBezTo>
                <a:cubicBezTo>
                  <a:pt x="8593" y="10"/>
                  <a:pt x="8247" y="0"/>
                  <a:pt x="7856" y="0"/>
                </a:cubicBezTo>
                <a:lnTo>
                  <a:pt x="7145" y="0"/>
                </a:lnTo>
                <a:close/>
                <a:moveTo>
                  <a:pt x="6895" y="106"/>
                </a:moveTo>
                <a:cubicBezTo>
                  <a:pt x="6865" y="105"/>
                  <a:pt x="6834" y="114"/>
                  <a:pt x="6796" y="134"/>
                </a:cubicBezTo>
                <a:cubicBezTo>
                  <a:pt x="6773" y="146"/>
                  <a:pt x="6753" y="163"/>
                  <a:pt x="6736" y="181"/>
                </a:cubicBezTo>
                <a:cubicBezTo>
                  <a:pt x="6719" y="200"/>
                  <a:pt x="6705" y="221"/>
                  <a:pt x="6695" y="244"/>
                </a:cubicBezTo>
                <a:cubicBezTo>
                  <a:pt x="6684" y="267"/>
                  <a:pt x="6677" y="292"/>
                  <a:pt x="6673" y="317"/>
                </a:cubicBezTo>
                <a:cubicBezTo>
                  <a:pt x="6665" y="368"/>
                  <a:pt x="6669" y="420"/>
                  <a:pt x="6686" y="467"/>
                </a:cubicBezTo>
                <a:cubicBezTo>
                  <a:pt x="6711" y="536"/>
                  <a:pt x="6764" y="591"/>
                  <a:pt x="6840" y="603"/>
                </a:cubicBezTo>
                <a:cubicBezTo>
                  <a:pt x="7008" y="628"/>
                  <a:pt x="7095" y="545"/>
                  <a:pt x="7095" y="355"/>
                </a:cubicBezTo>
                <a:cubicBezTo>
                  <a:pt x="7095" y="287"/>
                  <a:pt x="7090" y="244"/>
                  <a:pt x="7075" y="212"/>
                </a:cubicBezTo>
                <a:cubicBezTo>
                  <a:pt x="7068" y="196"/>
                  <a:pt x="7058" y="184"/>
                  <a:pt x="7045" y="172"/>
                </a:cubicBezTo>
                <a:cubicBezTo>
                  <a:pt x="7032" y="160"/>
                  <a:pt x="7016" y="149"/>
                  <a:pt x="6995" y="138"/>
                </a:cubicBezTo>
                <a:cubicBezTo>
                  <a:pt x="6976" y="127"/>
                  <a:pt x="6958" y="119"/>
                  <a:pt x="6942" y="113"/>
                </a:cubicBezTo>
                <a:cubicBezTo>
                  <a:pt x="6925" y="108"/>
                  <a:pt x="6910" y="106"/>
                  <a:pt x="6895" y="106"/>
                </a:cubicBezTo>
                <a:close/>
                <a:moveTo>
                  <a:pt x="6461" y="467"/>
                </a:moveTo>
                <a:cubicBezTo>
                  <a:pt x="6406" y="467"/>
                  <a:pt x="6263" y="575"/>
                  <a:pt x="6107" y="737"/>
                </a:cubicBezTo>
                <a:cubicBezTo>
                  <a:pt x="6032" y="815"/>
                  <a:pt x="5971" y="906"/>
                  <a:pt x="5923" y="1007"/>
                </a:cubicBezTo>
                <a:cubicBezTo>
                  <a:pt x="5908" y="1041"/>
                  <a:pt x="5894" y="1075"/>
                  <a:pt x="5882" y="1111"/>
                </a:cubicBezTo>
                <a:cubicBezTo>
                  <a:pt x="5831" y="1256"/>
                  <a:pt x="5803" y="1419"/>
                  <a:pt x="5803" y="1599"/>
                </a:cubicBezTo>
                <a:cubicBezTo>
                  <a:pt x="5803" y="1683"/>
                  <a:pt x="5805" y="1754"/>
                  <a:pt x="5810" y="1816"/>
                </a:cubicBezTo>
                <a:cubicBezTo>
                  <a:pt x="5824" y="2003"/>
                  <a:pt x="5864" y="2103"/>
                  <a:pt x="5948" y="2192"/>
                </a:cubicBezTo>
                <a:lnTo>
                  <a:pt x="6025" y="2272"/>
                </a:lnTo>
                <a:lnTo>
                  <a:pt x="5913" y="2460"/>
                </a:lnTo>
                <a:cubicBezTo>
                  <a:pt x="5852" y="2565"/>
                  <a:pt x="5816" y="2683"/>
                  <a:pt x="5805" y="2793"/>
                </a:cubicBezTo>
                <a:cubicBezTo>
                  <a:pt x="5794" y="2903"/>
                  <a:pt x="5811" y="3004"/>
                  <a:pt x="5855" y="3073"/>
                </a:cubicBezTo>
                <a:cubicBezTo>
                  <a:pt x="5864" y="3087"/>
                  <a:pt x="5879" y="3101"/>
                  <a:pt x="5898" y="3112"/>
                </a:cubicBezTo>
                <a:cubicBezTo>
                  <a:pt x="5955" y="3148"/>
                  <a:pt x="6048" y="3172"/>
                  <a:pt x="6142" y="3179"/>
                </a:cubicBezTo>
                <a:cubicBezTo>
                  <a:pt x="6204" y="3183"/>
                  <a:pt x="6266" y="3181"/>
                  <a:pt x="6317" y="3171"/>
                </a:cubicBezTo>
                <a:cubicBezTo>
                  <a:pt x="6368" y="3161"/>
                  <a:pt x="6409" y="3143"/>
                  <a:pt x="6426" y="3116"/>
                </a:cubicBezTo>
                <a:cubicBezTo>
                  <a:pt x="6436" y="3101"/>
                  <a:pt x="6444" y="3086"/>
                  <a:pt x="6449" y="3071"/>
                </a:cubicBezTo>
                <a:cubicBezTo>
                  <a:pt x="6460" y="3041"/>
                  <a:pt x="6460" y="3013"/>
                  <a:pt x="6452" y="2988"/>
                </a:cubicBezTo>
                <a:cubicBezTo>
                  <a:pt x="6449" y="2975"/>
                  <a:pt x="6442" y="2964"/>
                  <a:pt x="6434" y="2954"/>
                </a:cubicBezTo>
                <a:cubicBezTo>
                  <a:pt x="6426" y="2943"/>
                  <a:pt x="6417" y="2932"/>
                  <a:pt x="6406" y="2923"/>
                </a:cubicBezTo>
                <a:cubicBezTo>
                  <a:pt x="6406" y="2923"/>
                  <a:pt x="6404" y="2924"/>
                  <a:pt x="6404" y="2923"/>
                </a:cubicBezTo>
                <a:cubicBezTo>
                  <a:pt x="6369" y="2898"/>
                  <a:pt x="6317" y="2884"/>
                  <a:pt x="6252" y="2884"/>
                </a:cubicBezTo>
                <a:cubicBezTo>
                  <a:pt x="6206" y="2884"/>
                  <a:pt x="6170" y="2879"/>
                  <a:pt x="6142" y="2871"/>
                </a:cubicBezTo>
                <a:cubicBezTo>
                  <a:pt x="6128" y="2866"/>
                  <a:pt x="6116" y="2862"/>
                  <a:pt x="6107" y="2855"/>
                </a:cubicBezTo>
                <a:cubicBezTo>
                  <a:pt x="6098" y="2849"/>
                  <a:pt x="6091" y="2841"/>
                  <a:pt x="6087" y="2833"/>
                </a:cubicBezTo>
                <a:cubicBezTo>
                  <a:pt x="6083" y="2824"/>
                  <a:pt x="6082" y="2814"/>
                  <a:pt x="6082" y="2803"/>
                </a:cubicBezTo>
                <a:cubicBezTo>
                  <a:pt x="6082" y="2802"/>
                  <a:pt x="6082" y="2801"/>
                  <a:pt x="6082" y="2801"/>
                </a:cubicBezTo>
                <a:cubicBezTo>
                  <a:pt x="6082" y="2789"/>
                  <a:pt x="6084" y="2777"/>
                  <a:pt x="6089" y="2763"/>
                </a:cubicBezTo>
                <a:cubicBezTo>
                  <a:pt x="6098" y="2734"/>
                  <a:pt x="6115" y="2700"/>
                  <a:pt x="6142" y="2659"/>
                </a:cubicBezTo>
                <a:cubicBezTo>
                  <a:pt x="6166" y="2623"/>
                  <a:pt x="6189" y="2576"/>
                  <a:pt x="6209" y="2530"/>
                </a:cubicBezTo>
                <a:cubicBezTo>
                  <a:pt x="6228" y="2485"/>
                  <a:pt x="6243" y="2441"/>
                  <a:pt x="6249" y="2408"/>
                </a:cubicBezTo>
                <a:cubicBezTo>
                  <a:pt x="6268" y="2304"/>
                  <a:pt x="6299" y="2262"/>
                  <a:pt x="6324" y="2287"/>
                </a:cubicBezTo>
                <a:cubicBezTo>
                  <a:pt x="6339" y="2301"/>
                  <a:pt x="6352" y="2339"/>
                  <a:pt x="6357" y="2400"/>
                </a:cubicBezTo>
                <a:cubicBezTo>
                  <a:pt x="6368" y="2526"/>
                  <a:pt x="6381" y="2536"/>
                  <a:pt x="6594" y="2583"/>
                </a:cubicBezTo>
                <a:cubicBezTo>
                  <a:pt x="6842" y="2639"/>
                  <a:pt x="7184" y="2611"/>
                  <a:pt x="7349" y="2521"/>
                </a:cubicBezTo>
                <a:cubicBezTo>
                  <a:pt x="7449" y="2466"/>
                  <a:pt x="7456" y="2470"/>
                  <a:pt x="7551" y="2632"/>
                </a:cubicBezTo>
                <a:cubicBezTo>
                  <a:pt x="7622" y="2754"/>
                  <a:pt x="7640" y="2817"/>
                  <a:pt x="7592" y="2852"/>
                </a:cubicBezTo>
                <a:cubicBezTo>
                  <a:pt x="7564" y="2873"/>
                  <a:pt x="7512" y="2884"/>
                  <a:pt x="7432" y="2891"/>
                </a:cubicBezTo>
                <a:cubicBezTo>
                  <a:pt x="7398" y="2894"/>
                  <a:pt x="7371" y="2898"/>
                  <a:pt x="7350" y="2903"/>
                </a:cubicBezTo>
                <a:cubicBezTo>
                  <a:pt x="7289" y="2916"/>
                  <a:pt x="7282" y="2943"/>
                  <a:pt x="7282" y="3031"/>
                </a:cubicBezTo>
                <a:lnTo>
                  <a:pt x="7282" y="3158"/>
                </a:lnTo>
                <a:lnTo>
                  <a:pt x="7537" y="3158"/>
                </a:lnTo>
                <a:cubicBezTo>
                  <a:pt x="7593" y="3158"/>
                  <a:pt x="7638" y="3158"/>
                  <a:pt x="7674" y="3156"/>
                </a:cubicBezTo>
                <a:cubicBezTo>
                  <a:pt x="7707" y="3154"/>
                  <a:pt x="7731" y="3148"/>
                  <a:pt x="7753" y="3143"/>
                </a:cubicBezTo>
                <a:cubicBezTo>
                  <a:pt x="7760" y="3141"/>
                  <a:pt x="7766" y="3138"/>
                  <a:pt x="7773" y="3135"/>
                </a:cubicBezTo>
                <a:cubicBezTo>
                  <a:pt x="7786" y="3130"/>
                  <a:pt x="7799" y="3124"/>
                  <a:pt x="7809" y="3116"/>
                </a:cubicBezTo>
                <a:cubicBezTo>
                  <a:pt x="7815" y="3113"/>
                  <a:pt x="7820" y="3109"/>
                  <a:pt x="7824" y="3105"/>
                </a:cubicBezTo>
                <a:cubicBezTo>
                  <a:pt x="7838" y="3092"/>
                  <a:pt x="7851" y="3079"/>
                  <a:pt x="7864" y="3060"/>
                </a:cubicBezTo>
                <a:cubicBezTo>
                  <a:pt x="7961" y="2925"/>
                  <a:pt x="7954" y="2772"/>
                  <a:pt x="7843" y="2551"/>
                </a:cubicBezTo>
                <a:lnTo>
                  <a:pt x="7751" y="2368"/>
                </a:lnTo>
                <a:lnTo>
                  <a:pt x="7841" y="2232"/>
                </a:lnTo>
                <a:cubicBezTo>
                  <a:pt x="7866" y="2195"/>
                  <a:pt x="7893" y="2141"/>
                  <a:pt x="7916" y="2083"/>
                </a:cubicBezTo>
                <a:cubicBezTo>
                  <a:pt x="7939" y="2025"/>
                  <a:pt x="7960" y="1963"/>
                  <a:pt x="7970" y="1912"/>
                </a:cubicBezTo>
                <a:cubicBezTo>
                  <a:pt x="7990" y="1811"/>
                  <a:pt x="8019" y="1714"/>
                  <a:pt x="8036" y="1697"/>
                </a:cubicBezTo>
                <a:cubicBezTo>
                  <a:pt x="8053" y="1680"/>
                  <a:pt x="8210" y="1677"/>
                  <a:pt x="8385" y="1691"/>
                </a:cubicBezTo>
                <a:lnTo>
                  <a:pt x="8704" y="1716"/>
                </a:lnTo>
                <a:lnTo>
                  <a:pt x="8714" y="3453"/>
                </a:lnTo>
                <a:cubicBezTo>
                  <a:pt x="8718" y="4221"/>
                  <a:pt x="8714" y="4821"/>
                  <a:pt x="8702" y="5084"/>
                </a:cubicBezTo>
                <a:cubicBezTo>
                  <a:pt x="8702" y="5084"/>
                  <a:pt x="8702" y="5085"/>
                  <a:pt x="8702" y="5085"/>
                </a:cubicBezTo>
                <a:cubicBezTo>
                  <a:pt x="8699" y="5172"/>
                  <a:pt x="8694" y="5221"/>
                  <a:pt x="8689" y="5227"/>
                </a:cubicBezTo>
                <a:cubicBezTo>
                  <a:pt x="8668" y="5251"/>
                  <a:pt x="8632" y="5219"/>
                  <a:pt x="8597" y="5142"/>
                </a:cubicBezTo>
                <a:cubicBezTo>
                  <a:pt x="8558" y="5056"/>
                  <a:pt x="8485" y="4963"/>
                  <a:pt x="8402" y="4883"/>
                </a:cubicBezTo>
                <a:cubicBezTo>
                  <a:pt x="8319" y="4804"/>
                  <a:pt x="8225" y="4737"/>
                  <a:pt x="8142" y="4706"/>
                </a:cubicBezTo>
                <a:cubicBezTo>
                  <a:pt x="8077" y="4681"/>
                  <a:pt x="8001" y="4672"/>
                  <a:pt x="7918" y="4675"/>
                </a:cubicBezTo>
                <a:cubicBezTo>
                  <a:pt x="7876" y="4677"/>
                  <a:pt x="7834" y="4684"/>
                  <a:pt x="7789" y="4692"/>
                </a:cubicBezTo>
                <a:cubicBezTo>
                  <a:pt x="7745" y="4701"/>
                  <a:pt x="7700" y="4713"/>
                  <a:pt x="7654" y="4728"/>
                </a:cubicBezTo>
                <a:cubicBezTo>
                  <a:pt x="7590" y="4750"/>
                  <a:pt x="7549" y="4708"/>
                  <a:pt x="7422" y="4488"/>
                </a:cubicBezTo>
                <a:cubicBezTo>
                  <a:pt x="7337" y="4342"/>
                  <a:pt x="7275" y="4210"/>
                  <a:pt x="7284" y="4193"/>
                </a:cubicBezTo>
                <a:cubicBezTo>
                  <a:pt x="7293" y="4177"/>
                  <a:pt x="7357" y="4152"/>
                  <a:pt x="7427" y="4137"/>
                </a:cubicBezTo>
                <a:cubicBezTo>
                  <a:pt x="7533" y="4114"/>
                  <a:pt x="7592" y="4053"/>
                  <a:pt x="7586" y="3984"/>
                </a:cubicBezTo>
                <a:cubicBezTo>
                  <a:pt x="7584" y="3961"/>
                  <a:pt x="7575" y="3937"/>
                  <a:pt x="7557" y="3914"/>
                </a:cubicBezTo>
                <a:cubicBezTo>
                  <a:pt x="7540" y="3890"/>
                  <a:pt x="7513" y="3877"/>
                  <a:pt x="7461" y="3872"/>
                </a:cubicBezTo>
                <a:cubicBezTo>
                  <a:pt x="7408" y="3867"/>
                  <a:pt x="7330" y="3870"/>
                  <a:pt x="7210" y="3882"/>
                </a:cubicBezTo>
                <a:cubicBezTo>
                  <a:pt x="7131" y="3889"/>
                  <a:pt x="7066" y="3898"/>
                  <a:pt x="7013" y="3908"/>
                </a:cubicBezTo>
                <a:cubicBezTo>
                  <a:pt x="6935" y="3923"/>
                  <a:pt x="6884" y="3942"/>
                  <a:pt x="6855" y="3967"/>
                </a:cubicBezTo>
                <a:cubicBezTo>
                  <a:pt x="6845" y="3975"/>
                  <a:pt x="6837" y="3983"/>
                  <a:pt x="6831" y="3993"/>
                </a:cubicBezTo>
                <a:cubicBezTo>
                  <a:pt x="6821" y="4013"/>
                  <a:pt x="6819" y="4037"/>
                  <a:pt x="6823" y="4065"/>
                </a:cubicBezTo>
                <a:cubicBezTo>
                  <a:pt x="6831" y="4124"/>
                  <a:pt x="6778" y="4136"/>
                  <a:pt x="6449" y="4146"/>
                </a:cubicBezTo>
                <a:cubicBezTo>
                  <a:pt x="6258" y="4152"/>
                  <a:pt x="6118" y="4145"/>
                  <a:pt x="6032" y="4124"/>
                </a:cubicBezTo>
                <a:cubicBezTo>
                  <a:pt x="6010" y="4118"/>
                  <a:pt x="5992" y="4112"/>
                  <a:pt x="5977" y="4105"/>
                </a:cubicBezTo>
                <a:cubicBezTo>
                  <a:pt x="5956" y="4095"/>
                  <a:pt x="5944" y="4082"/>
                  <a:pt x="5935" y="4069"/>
                </a:cubicBezTo>
                <a:cubicBezTo>
                  <a:pt x="5933" y="4066"/>
                  <a:pt x="5932" y="4062"/>
                  <a:pt x="5930" y="4059"/>
                </a:cubicBezTo>
                <a:cubicBezTo>
                  <a:pt x="5924" y="4046"/>
                  <a:pt x="5920" y="4031"/>
                  <a:pt x="5925" y="4014"/>
                </a:cubicBezTo>
                <a:cubicBezTo>
                  <a:pt x="5929" y="4000"/>
                  <a:pt x="5948" y="3985"/>
                  <a:pt x="5973" y="3972"/>
                </a:cubicBezTo>
                <a:cubicBezTo>
                  <a:pt x="5999" y="3959"/>
                  <a:pt x="6033" y="3948"/>
                  <a:pt x="6069" y="3942"/>
                </a:cubicBezTo>
                <a:cubicBezTo>
                  <a:pt x="6166" y="3926"/>
                  <a:pt x="6200" y="3899"/>
                  <a:pt x="6209" y="3827"/>
                </a:cubicBezTo>
                <a:cubicBezTo>
                  <a:pt x="6214" y="3783"/>
                  <a:pt x="6213" y="3759"/>
                  <a:pt x="6189" y="3746"/>
                </a:cubicBezTo>
                <a:cubicBezTo>
                  <a:pt x="6165" y="3733"/>
                  <a:pt x="6116" y="3730"/>
                  <a:pt x="6027" y="3730"/>
                </a:cubicBezTo>
                <a:cubicBezTo>
                  <a:pt x="5920" y="3730"/>
                  <a:pt x="5842" y="3743"/>
                  <a:pt x="5785" y="3768"/>
                </a:cubicBezTo>
                <a:cubicBezTo>
                  <a:pt x="5757" y="3781"/>
                  <a:pt x="5735" y="3796"/>
                  <a:pt x="5716" y="3815"/>
                </a:cubicBezTo>
                <a:cubicBezTo>
                  <a:pt x="5698" y="3835"/>
                  <a:pt x="5684" y="3860"/>
                  <a:pt x="5675" y="3887"/>
                </a:cubicBezTo>
                <a:cubicBezTo>
                  <a:pt x="5666" y="3912"/>
                  <a:pt x="5667" y="3937"/>
                  <a:pt x="5676" y="3961"/>
                </a:cubicBezTo>
                <a:cubicBezTo>
                  <a:pt x="5686" y="3985"/>
                  <a:pt x="5707" y="4009"/>
                  <a:pt x="5735" y="4033"/>
                </a:cubicBezTo>
                <a:cubicBezTo>
                  <a:pt x="5773" y="4066"/>
                  <a:pt x="5792" y="4088"/>
                  <a:pt x="5798" y="4124"/>
                </a:cubicBezTo>
                <a:cubicBezTo>
                  <a:pt x="5804" y="4159"/>
                  <a:pt x="5796" y="4210"/>
                  <a:pt x="5778" y="4299"/>
                </a:cubicBezTo>
                <a:cubicBezTo>
                  <a:pt x="5763" y="4376"/>
                  <a:pt x="5755" y="4427"/>
                  <a:pt x="5757" y="4464"/>
                </a:cubicBezTo>
                <a:cubicBezTo>
                  <a:pt x="5757" y="4464"/>
                  <a:pt x="5756" y="4465"/>
                  <a:pt x="5757" y="4466"/>
                </a:cubicBezTo>
                <a:cubicBezTo>
                  <a:pt x="5757" y="4483"/>
                  <a:pt x="5761" y="4497"/>
                  <a:pt x="5767" y="4509"/>
                </a:cubicBezTo>
                <a:cubicBezTo>
                  <a:pt x="5772" y="4522"/>
                  <a:pt x="5780" y="4532"/>
                  <a:pt x="5790" y="4541"/>
                </a:cubicBezTo>
                <a:cubicBezTo>
                  <a:pt x="5804" y="4555"/>
                  <a:pt x="5815" y="4573"/>
                  <a:pt x="5823" y="4594"/>
                </a:cubicBezTo>
                <a:cubicBezTo>
                  <a:pt x="5823" y="4594"/>
                  <a:pt x="5823" y="4596"/>
                  <a:pt x="5823" y="4596"/>
                </a:cubicBezTo>
                <a:cubicBezTo>
                  <a:pt x="5831" y="4617"/>
                  <a:pt x="5837" y="4640"/>
                  <a:pt x="5838" y="4662"/>
                </a:cubicBezTo>
                <a:cubicBezTo>
                  <a:pt x="5842" y="4707"/>
                  <a:pt x="5833" y="4750"/>
                  <a:pt x="5807" y="4768"/>
                </a:cubicBezTo>
                <a:cubicBezTo>
                  <a:pt x="5787" y="4781"/>
                  <a:pt x="5754" y="4762"/>
                  <a:pt x="5735" y="4723"/>
                </a:cubicBezTo>
                <a:cubicBezTo>
                  <a:pt x="5692" y="4635"/>
                  <a:pt x="5490" y="4662"/>
                  <a:pt x="5284" y="4783"/>
                </a:cubicBezTo>
                <a:cubicBezTo>
                  <a:pt x="5234" y="4812"/>
                  <a:pt x="5188" y="4850"/>
                  <a:pt x="5147" y="4893"/>
                </a:cubicBezTo>
                <a:cubicBezTo>
                  <a:pt x="5107" y="4936"/>
                  <a:pt x="5071" y="4984"/>
                  <a:pt x="5040" y="5038"/>
                </a:cubicBezTo>
                <a:cubicBezTo>
                  <a:pt x="5025" y="5065"/>
                  <a:pt x="5015" y="5096"/>
                  <a:pt x="5002" y="5125"/>
                </a:cubicBezTo>
                <a:cubicBezTo>
                  <a:pt x="4989" y="5154"/>
                  <a:pt x="4974" y="5180"/>
                  <a:pt x="4964" y="5210"/>
                </a:cubicBezTo>
                <a:cubicBezTo>
                  <a:pt x="4964" y="5210"/>
                  <a:pt x="4964" y="5212"/>
                  <a:pt x="4964" y="5212"/>
                </a:cubicBezTo>
                <a:cubicBezTo>
                  <a:pt x="4943" y="5273"/>
                  <a:pt x="4928" y="5336"/>
                  <a:pt x="4919" y="5401"/>
                </a:cubicBezTo>
                <a:cubicBezTo>
                  <a:pt x="4919" y="5401"/>
                  <a:pt x="4919" y="5403"/>
                  <a:pt x="4919" y="5403"/>
                </a:cubicBezTo>
                <a:cubicBezTo>
                  <a:pt x="4909" y="5468"/>
                  <a:pt x="4905" y="5535"/>
                  <a:pt x="4907" y="5601"/>
                </a:cubicBezTo>
                <a:cubicBezTo>
                  <a:pt x="4909" y="5668"/>
                  <a:pt x="4917" y="5735"/>
                  <a:pt x="4930" y="5800"/>
                </a:cubicBezTo>
                <a:cubicBezTo>
                  <a:pt x="4944" y="5865"/>
                  <a:pt x="4963" y="5927"/>
                  <a:pt x="4989" y="5987"/>
                </a:cubicBezTo>
                <a:cubicBezTo>
                  <a:pt x="5015" y="6047"/>
                  <a:pt x="5045" y="6103"/>
                  <a:pt x="5084" y="6155"/>
                </a:cubicBezTo>
                <a:cubicBezTo>
                  <a:pt x="5107" y="6187"/>
                  <a:pt x="5133" y="6216"/>
                  <a:pt x="5159" y="6242"/>
                </a:cubicBezTo>
                <a:cubicBezTo>
                  <a:pt x="5238" y="6320"/>
                  <a:pt x="5329" y="6373"/>
                  <a:pt x="5424" y="6404"/>
                </a:cubicBezTo>
                <a:cubicBezTo>
                  <a:pt x="5488" y="6425"/>
                  <a:pt x="5554" y="6437"/>
                  <a:pt x="5620" y="6438"/>
                </a:cubicBezTo>
                <a:cubicBezTo>
                  <a:pt x="5686" y="6440"/>
                  <a:pt x="5753" y="6433"/>
                  <a:pt x="5817" y="6416"/>
                </a:cubicBezTo>
                <a:cubicBezTo>
                  <a:pt x="5849" y="6407"/>
                  <a:pt x="5879" y="6397"/>
                  <a:pt x="5910" y="6384"/>
                </a:cubicBezTo>
                <a:cubicBezTo>
                  <a:pt x="6002" y="6345"/>
                  <a:pt x="6086" y="6285"/>
                  <a:pt x="6157" y="6210"/>
                </a:cubicBezTo>
                <a:cubicBezTo>
                  <a:pt x="6181" y="6185"/>
                  <a:pt x="6204" y="6159"/>
                  <a:pt x="6224" y="6130"/>
                </a:cubicBezTo>
                <a:cubicBezTo>
                  <a:pt x="6224" y="6130"/>
                  <a:pt x="6224" y="6129"/>
                  <a:pt x="6224" y="6129"/>
                </a:cubicBezTo>
                <a:cubicBezTo>
                  <a:pt x="6244" y="6100"/>
                  <a:pt x="6263" y="6070"/>
                  <a:pt x="6279" y="6038"/>
                </a:cubicBezTo>
                <a:cubicBezTo>
                  <a:pt x="6279" y="6038"/>
                  <a:pt x="6279" y="6036"/>
                  <a:pt x="6279" y="6036"/>
                </a:cubicBezTo>
                <a:cubicBezTo>
                  <a:pt x="6295" y="6003"/>
                  <a:pt x="6309" y="5970"/>
                  <a:pt x="6321" y="5934"/>
                </a:cubicBezTo>
                <a:cubicBezTo>
                  <a:pt x="6333" y="5898"/>
                  <a:pt x="6342" y="5860"/>
                  <a:pt x="6349" y="5821"/>
                </a:cubicBezTo>
                <a:cubicBezTo>
                  <a:pt x="6362" y="5746"/>
                  <a:pt x="6396" y="5662"/>
                  <a:pt x="6424" y="5635"/>
                </a:cubicBezTo>
                <a:cubicBezTo>
                  <a:pt x="6464" y="5598"/>
                  <a:pt x="6483" y="5612"/>
                  <a:pt x="6513" y="5700"/>
                </a:cubicBezTo>
                <a:cubicBezTo>
                  <a:pt x="6533" y="5761"/>
                  <a:pt x="6597" y="5831"/>
                  <a:pt x="6654" y="5856"/>
                </a:cubicBezTo>
                <a:cubicBezTo>
                  <a:pt x="6706" y="5880"/>
                  <a:pt x="6745" y="5896"/>
                  <a:pt x="6775" y="5913"/>
                </a:cubicBezTo>
                <a:cubicBezTo>
                  <a:pt x="6805" y="5930"/>
                  <a:pt x="6825" y="5947"/>
                  <a:pt x="6838" y="5964"/>
                </a:cubicBezTo>
                <a:cubicBezTo>
                  <a:pt x="6851" y="5982"/>
                  <a:pt x="6857" y="6000"/>
                  <a:pt x="6860" y="6025"/>
                </a:cubicBezTo>
                <a:cubicBezTo>
                  <a:pt x="6862" y="6050"/>
                  <a:pt x="6861" y="6081"/>
                  <a:pt x="6858" y="6121"/>
                </a:cubicBezTo>
                <a:lnTo>
                  <a:pt x="6846" y="6274"/>
                </a:lnTo>
                <a:lnTo>
                  <a:pt x="7017" y="6274"/>
                </a:lnTo>
                <a:cubicBezTo>
                  <a:pt x="7067" y="6274"/>
                  <a:pt x="7105" y="6271"/>
                  <a:pt x="7133" y="6263"/>
                </a:cubicBezTo>
                <a:cubicBezTo>
                  <a:pt x="7152" y="6257"/>
                  <a:pt x="7165" y="6248"/>
                  <a:pt x="7174" y="6238"/>
                </a:cubicBezTo>
                <a:cubicBezTo>
                  <a:pt x="7176" y="6236"/>
                  <a:pt x="7177" y="6234"/>
                  <a:pt x="7179" y="6231"/>
                </a:cubicBezTo>
                <a:cubicBezTo>
                  <a:pt x="7185" y="6220"/>
                  <a:pt x="7190" y="6207"/>
                  <a:pt x="7187" y="6191"/>
                </a:cubicBezTo>
                <a:cubicBezTo>
                  <a:pt x="7184" y="6177"/>
                  <a:pt x="7174" y="6158"/>
                  <a:pt x="7164" y="6140"/>
                </a:cubicBezTo>
                <a:cubicBezTo>
                  <a:pt x="7148" y="6113"/>
                  <a:pt x="7128" y="6082"/>
                  <a:pt x="7095" y="6045"/>
                </a:cubicBezTo>
                <a:cubicBezTo>
                  <a:pt x="7069" y="6015"/>
                  <a:pt x="7048" y="5989"/>
                  <a:pt x="7033" y="5964"/>
                </a:cubicBezTo>
                <a:cubicBezTo>
                  <a:pt x="7019" y="5939"/>
                  <a:pt x="7010" y="5917"/>
                  <a:pt x="7007" y="5894"/>
                </a:cubicBezTo>
                <a:cubicBezTo>
                  <a:pt x="7000" y="5848"/>
                  <a:pt x="7015" y="5803"/>
                  <a:pt x="7052" y="5747"/>
                </a:cubicBezTo>
                <a:cubicBezTo>
                  <a:pt x="7069" y="5720"/>
                  <a:pt x="7088" y="5702"/>
                  <a:pt x="7107" y="5694"/>
                </a:cubicBezTo>
                <a:cubicBezTo>
                  <a:pt x="7116" y="5690"/>
                  <a:pt x="7126" y="5688"/>
                  <a:pt x="7135" y="5688"/>
                </a:cubicBezTo>
                <a:cubicBezTo>
                  <a:pt x="7181" y="5691"/>
                  <a:pt x="7222" y="5751"/>
                  <a:pt x="7240" y="5855"/>
                </a:cubicBezTo>
                <a:cubicBezTo>
                  <a:pt x="7258" y="5956"/>
                  <a:pt x="7307" y="6058"/>
                  <a:pt x="7375" y="6149"/>
                </a:cubicBezTo>
                <a:cubicBezTo>
                  <a:pt x="7444" y="6240"/>
                  <a:pt x="7532" y="6321"/>
                  <a:pt x="7631" y="6374"/>
                </a:cubicBezTo>
                <a:lnTo>
                  <a:pt x="7806" y="6467"/>
                </a:lnTo>
                <a:lnTo>
                  <a:pt x="7806" y="6720"/>
                </a:lnTo>
                <a:lnTo>
                  <a:pt x="7806" y="6975"/>
                </a:lnTo>
                <a:lnTo>
                  <a:pt x="7497" y="6987"/>
                </a:lnTo>
                <a:lnTo>
                  <a:pt x="7189" y="7000"/>
                </a:lnTo>
                <a:lnTo>
                  <a:pt x="7189" y="8270"/>
                </a:lnTo>
                <a:lnTo>
                  <a:pt x="7189" y="9540"/>
                </a:lnTo>
                <a:lnTo>
                  <a:pt x="7638" y="9540"/>
                </a:lnTo>
                <a:lnTo>
                  <a:pt x="8086" y="9540"/>
                </a:lnTo>
                <a:lnTo>
                  <a:pt x="8086" y="9436"/>
                </a:lnTo>
                <a:cubicBezTo>
                  <a:pt x="8086" y="9397"/>
                  <a:pt x="8085" y="9372"/>
                  <a:pt x="8066" y="9356"/>
                </a:cubicBezTo>
                <a:cubicBezTo>
                  <a:pt x="8060" y="9351"/>
                  <a:pt x="8054" y="9347"/>
                  <a:pt x="8043" y="9343"/>
                </a:cubicBezTo>
                <a:cubicBezTo>
                  <a:pt x="8001" y="9328"/>
                  <a:pt x="7919" y="9325"/>
                  <a:pt x="7759" y="9319"/>
                </a:cubicBezTo>
                <a:lnTo>
                  <a:pt x="7432" y="9307"/>
                </a:lnTo>
                <a:lnTo>
                  <a:pt x="7432" y="8840"/>
                </a:lnTo>
                <a:lnTo>
                  <a:pt x="7432" y="8374"/>
                </a:lnTo>
                <a:lnTo>
                  <a:pt x="7703" y="8362"/>
                </a:lnTo>
                <a:lnTo>
                  <a:pt x="7975" y="8349"/>
                </a:lnTo>
                <a:lnTo>
                  <a:pt x="7975" y="8226"/>
                </a:lnTo>
                <a:lnTo>
                  <a:pt x="7975" y="8101"/>
                </a:lnTo>
                <a:lnTo>
                  <a:pt x="7703" y="8090"/>
                </a:lnTo>
                <a:lnTo>
                  <a:pt x="7432" y="8077"/>
                </a:lnTo>
                <a:lnTo>
                  <a:pt x="7432" y="7674"/>
                </a:lnTo>
                <a:lnTo>
                  <a:pt x="7432" y="7272"/>
                </a:lnTo>
                <a:lnTo>
                  <a:pt x="7721" y="7259"/>
                </a:lnTo>
                <a:lnTo>
                  <a:pt x="8011" y="7247"/>
                </a:lnTo>
                <a:lnTo>
                  <a:pt x="8011" y="7126"/>
                </a:lnTo>
                <a:cubicBezTo>
                  <a:pt x="8011" y="7091"/>
                  <a:pt x="8005" y="7058"/>
                  <a:pt x="7995" y="7032"/>
                </a:cubicBezTo>
                <a:cubicBezTo>
                  <a:pt x="7990" y="7019"/>
                  <a:pt x="7983" y="7009"/>
                  <a:pt x="7976" y="7000"/>
                </a:cubicBezTo>
                <a:cubicBezTo>
                  <a:pt x="7969" y="6991"/>
                  <a:pt x="7961" y="6983"/>
                  <a:pt x="7953" y="6979"/>
                </a:cubicBezTo>
                <a:cubicBezTo>
                  <a:pt x="7942" y="6974"/>
                  <a:pt x="7933" y="6967"/>
                  <a:pt x="7926" y="6956"/>
                </a:cubicBezTo>
                <a:cubicBezTo>
                  <a:pt x="7921" y="6948"/>
                  <a:pt x="7918" y="6935"/>
                  <a:pt x="7915" y="6922"/>
                </a:cubicBezTo>
                <a:cubicBezTo>
                  <a:pt x="7913" y="6917"/>
                  <a:pt x="7911" y="6915"/>
                  <a:pt x="7910" y="6909"/>
                </a:cubicBezTo>
                <a:cubicBezTo>
                  <a:pt x="7902" y="6868"/>
                  <a:pt x="7902" y="6807"/>
                  <a:pt x="7906" y="6714"/>
                </a:cubicBezTo>
                <a:lnTo>
                  <a:pt x="7918" y="6474"/>
                </a:lnTo>
                <a:lnTo>
                  <a:pt x="8088" y="6425"/>
                </a:lnTo>
                <a:cubicBezTo>
                  <a:pt x="8145" y="6409"/>
                  <a:pt x="8199" y="6389"/>
                  <a:pt x="8248" y="6363"/>
                </a:cubicBezTo>
                <a:cubicBezTo>
                  <a:pt x="8347" y="6312"/>
                  <a:pt x="8429" y="6242"/>
                  <a:pt x="8494" y="6155"/>
                </a:cubicBezTo>
                <a:cubicBezTo>
                  <a:pt x="8526" y="6112"/>
                  <a:pt x="8554" y="6063"/>
                  <a:pt x="8577" y="6011"/>
                </a:cubicBezTo>
                <a:cubicBezTo>
                  <a:pt x="8626" y="5903"/>
                  <a:pt x="8666" y="5856"/>
                  <a:pt x="8689" y="5881"/>
                </a:cubicBezTo>
                <a:cubicBezTo>
                  <a:pt x="8699" y="5892"/>
                  <a:pt x="8708" y="5961"/>
                  <a:pt x="8712" y="6062"/>
                </a:cubicBezTo>
                <a:cubicBezTo>
                  <a:pt x="8717" y="6164"/>
                  <a:pt x="8717" y="6301"/>
                  <a:pt x="8714" y="6448"/>
                </a:cubicBezTo>
                <a:lnTo>
                  <a:pt x="8704" y="6971"/>
                </a:lnTo>
                <a:lnTo>
                  <a:pt x="8545" y="7007"/>
                </a:lnTo>
                <a:lnTo>
                  <a:pt x="8385" y="7043"/>
                </a:lnTo>
                <a:lnTo>
                  <a:pt x="8385" y="8292"/>
                </a:lnTo>
                <a:lnTo>
                  <a:pt x="8385" y="9540"/>
                </a:lnTo>
                <a:lnTo>
                  <a:pt x="8497" y="9540"/>
                </a:lnTo>
                <a:lnTo>
                  <a:pt x="8609" y="9540"/>
                </a:lnTo>
                <a:lnTo>
                  <a:pt x="8619" y="8999"/>
                </a:lnTo>
                <a:lnTo>
                  <a:pt x="8629" y="8459"/>
                </a:lnTo>
                <a:lnTo>
                  <a:pt x="8732" y="8445"/>
                </a:lnTo>
                <a:cubicBezTo>
                  <a:pt x="8750" y="8443"/>
                  <a:pt x="8769" y="8443"/>
                  <a:pt x="8787" y="8447"/>
                </a:cubicBezTo>
                <a:cubicBezTo>
                  <a:pt x="8806" y="8451"/>
                  <a:pt x="8823" y="8458"/>
                  <a:pt x="8841" y="8468"/>
                </a:cubicBezTo>
                <a:cubicBezTo>
                  <a:pt x="8859" y="8478"/>
                  <a:pt x="8878" y="8491"/>
                  <a:pt x="8896" y="8506"/>
                </a:cubicBezTo>
                <a:cubicBezTo>
                  <a:pt x="8914" y="8521"/>
                  <a:pt x="8930" y="8538"/>
                  <a:pt x="8946" y="8557"/>
                </a:cubicBezTo>
                <a:cubicBezTo>
                  <a:pt x="8978" y="8594"/>
                  <a:pt x="9009" y="8638"/>
                  <a:pt x="9031" y="8687"/>
                </a:cubicBezTo>
                <a:cubicBezTo>
                  <a:pt x="9054" y="8736"/>
                  <a:pt x="9070" y="8789"/>
                  <a:pt x="9078" y="8844"/>
                </a:cubicBezTo>
                <a:cubicBezTo>
                  <a:pt x="9091" y="8935"/>
                  <a:pt x="9122" y="9124"/>
                  <a:pt x="9146" y="9264"/>
                </a:cubicBezTo>
                <a:cubicBezTo>
                  <a:pt x="9169" y="9391"/>
                  <a:pt x="9180" y="9455"/>
                  <a:pt x="9203" y="9489"/>
                </a:cubicBezTo>
                <a:cubicBezTo>
                  <a:pt x="9215" y="9505"/>
                  <a:pt x="9229" y="9515"/>
                  <a:pt x="9250" y="9521"/>
                </a:cubicBezTo>
                <a:cubicBezTo>
                  <a:pt x="9250" y="9521"/>
                  <a:pt x="9251" y="9521"/>
                  <a:pt x="9251" y="9521"/>
                </a:cubicBezTo>
                <a:cubicBezTo>
                  <a:pt x="9272" y="9527"/>
                  <a:pt x="9298" y="9529"/>
                  <a:pt x="9333" y="9532"/>
                </a:cubicBezTo>
                <a:cubicBezTo>
                  <a:pt x="9366" y="9535"/>
                  <a:pt x="9391" y="9538"/>
                  <a:pt x="9410" y="9538"/>
                </a:cubicBezTo>
                <a:cubicBezTo>
                  <a:pt x="9465" y="9538"/>
                  <a:pt x="9464" y="9520"/>
                  <a:pt x="9438" y="9466"/>
                </a:cubicBezTo>
                <a:cubicBezTo>
                  <a:pt x="9428" y="9444"/>
                  <a:pt x="9412" y="9383"/>
                  <a:pt x="9395" y="9302"/>
                </a:cubicBezTo>
                <a:cubicBezTo>
                  <a:pt x="9378" y="9221"/>
                  <a:pt x="9360" y="9122"/>
                  <a:pt x="9345" y="9022"/>
                </a:cubicBezTo>
                <a:cubicBezTo>
                  <a:pt x="9315" y="8825"/>
                  <a:pt x="9281" y="8674"/>
                  <a:pt x="9243" y="8568"/>
                </a:cubicBezTo>
                <a:cubicBezTo>
                  <a:pt x="9215" y="8489"/>
                  <a:pt x="9184" y="8435"/>
                  <a:pt x="9150" y="8404"/>
                </a:cubicBezTo>
                <a:cubicBezTo>
                  <a:pt x="9138" y="8393"/>
                  <a:pt x="9127" y="8385"/>
                  <a:pt x="9115" y="8379"/>
                </a:cubicBezTo>
                <a:cubicBezTo>
                  <a:pt x="9102" y="8374"/>
                  <a:pt x="9094" y="8368"/>
                  <a:pt x="9090" y="8360"/>
                </a:cubicBezTo>
                <a:cubicBezTo>
                  <a:pt x="9077" y="8337"/>
                  <a:pt x="9105" y="8298"/>
                  <a:pt x="9185" y="8213"/>
                </a:cubicBezTo>
                <a:cubicBezTo>
                  <a:pt x="9294" y="8096"/>
                  <a:pt x="9359" y="7932"/>
                  <a:pt x="9377" y="7754"/>
                </a:cubicBezTo>
                <a:cubicBezTo>
                  <a:pt x="9378" y="7744"/>
                  <a:pt x="9381" y="7734"/>
                  <a:pt x="9382" y="7724"/>
                </a:cubicBezTo>
                <a:cubicBezTo>
                  <a:pt x="9386" y="7660"/>
                  <a:pt x="9385" y="7596"/>
                  <a:pt x="9377" y="7531"/>
                </a:cubicBezTo>
                <a:cubicBezTo>
                  <a:pt x="9360" y="7409"/>
                  <a:pt x="9324" y="7309"/>
                  <a:pt x="9263" y="7230"/>
                </a:cubicBezTo>
                <a:cubicBezTo>
                  <a:pt x="9202" y="7151"/>
                  <a:pt x="9116" y="7092"/>
                  <a:pt x="9003" y="7047"/>
                </a:cubicBezTo>
                <a:lnTo>
                  <a:pt x="8816" y="6971"/>
                </a:lnTo>
                <a:lnTo>
                  <a:pt x="8806" y="4292"/>
                </a:lnTo>
                <a:lnTo>
                  <a:pt x="8797" y="1612"/>
                </a:lnTo>
                <a:lnTo>
                  <a:pt x="8449" y="1612"/>
                </a:lnTo>
                <a:cubicBezTo>
                  <a:pt x="8364" y="1612"/>
                  <a:pt x="8298" y="1608"/>
                  <a:pt x="8242" y="1603"/>
                </a:cubicBezTo>
                <a:cubicBezTo>
                  <a:pt x="8222" y="1601"/>
                  <a:pt x="8200" y="1600"/>
                  <a:pt x="8183" y="1597"/>
                </a:cubicBezTo>
                <a:cubicBezTo>
                  <a:pt x="8175" y="1595"/>
                  <a:pt x="8166" y="1593"/>
                  <a:pt x="8158" y="1591"/>
                </a:cubicBezTo>
                <a:cubicBezTo>
                  <a:pt x="8136" y="1586"/>
                  <a:pt x="8117" y="1582"/>
                  <a:pt x="8100" y="1574"/>
                </a:cubicBezTo>
                <a:cubicBezTo>
                  <a:pt x="8093" y="1571"/>
                  <a:pt x="8085" y="1567"/>
                  <a:pt x="8078" y="1563"/>
                </a:cubicBezTo>
                <a:cubicBezTo>
                  <a:pt x="8058" y="1552"/>
                  <a:pt x="8041" y="1538"/>
                  <a:pt x="8028" y="1521"/>
                </a:cubicBezTo>
                <a:cubicBezTo>
                  <a:pt x="8016" y="1506"/>
                  <a:pt x="8006" y="1489"/>
                  <a:pt x="7998" y="1468"/>
                </a:cubicBezTo>
                <a:cubicBezTo>
                  <a:pt x="7982" y="1427"/>
                  <a:pt x="7972" y="1374"/>
                  <a:pt x="7963" y="1306"/>
                </a:cubicBezTo>
                <a:cubicBezTo>
                  <a:pt x="7941" y="1139"/>
                  <a:pt x="7817" y="903"/>
                  <a:pt x="7674" y="733"/>
                </a:cubicBezTo>
                <a:cubicBezTo>
                  <a:pt x="7627" y="677"/>
                  <a:pt x="7576" y="628"/>
                  <a:pt x="7527" y="592"/>
                </a:cubicBezTo>
                <a:cubicBezTo>
                  <a:pt x="7436" y="523"/>
                  <a:pt x="7350" y="467"/>
                  <a:pt x="7335" y="467"/>
                </a:cubicBezTo>
                <a:cubicBezTo>
                  <a:pt x="7321" y="467"/>
                  <a:pt x="7283" y="512"/>
                  <a:pt x="7250" y="569"/>
                </a:cubicBezTo>
                <a:cubicBezTo>
                  <a:pt x="7236" y="594"/>
                  <a:pt x="7225" y="613"/>
                  <a:pt x="7219" y="629"/>
                </a:cubicBezTo>
                <a:cubicBezTo>
                  <a:pt x="7201" y="676"/>
                  <a:pt x="7225" y="697"/>
                  <a:pt x="7315" y="760"/>
                </a:cubicBezTo>
                <a:cubicBezTo>
                  <a:pt x="7398" y="818"/>
                  <a:pt x="7478" y="913"/>
                  <a:pt x="7547" y="1026"/>
                </a:cubicBezTo>
                <a:cubicBezTo>
                  <a:pt x="7547" y="1026"/>
                  <a:pt x="7547" y="1028"/>
                  <a:pt x="7547" y="1028"/>
                </a:cubicBezTo>
                <a:cubicBezTo>
                  <a:pt x="7663" y="1216"/>
                  <a:pt x="7745" y="1452"/>
                  <a:pt x="7748" y="1640"/>
                </a:cubicBezTo>
                <a:cubicBezTo>
                  <a:pt x="7748" y="1679"/>
                  <a:pt x="7745" y="1709"/>
                  <a:pt x="7741" y="1733"/>
                </a:cubicBezTo>
                <a:cubicBezTo>
                  <a:pt x="7738" y="1750"/>
                  <a:pt x="7734" y="1766"/>
                  <a:pt x="7728" y="1776"/>
                </a:cubicBezTo>
                <a:cubicBezTo>
                  <a:pt x="7722" y="1785"/>
                  <a:pt x="7716" y="1791"/>
                  <a:pt x="7708" y="1795"/>
                </a:cubicBezTo>
                <a:cubicBezTo>
                  <a:pt x="7675" y="1811"/>
                  <a:pt x="7616" y="1794"/>
                  <a:pt x="7519" y="1752"/>
                </a:cubicBezTo>
                <a:cubicBezTo>
                  <a:pt x="7480" y="1735"/>
                  <a:pt x="7421" y="1721"/>
                  <a:pt x="7355" y="1710"/>
                </a:cubicBezTo>
                <a:cubicBezTo>
                  <a:pt x="7343" y="1708"/>
                  <a:pt x="7332" y="1706"/>
                  <a:pt x="7319" y="1705"/>
                </a:cubicBezTo>
                <a:cubicBezTo>
                  <a:pt x="7282" y="1699"/>
                  <a:pt x="7238" y="1697"/>
                  <a:pt x="7197" y="1693"/>
                </a:cubicBezTo>
                <a:cubicBezTo>
                  <a:pt x="7122" y="1687"/>
                  <a:pt x="7043" y="1681"/>
                  <a:pt x="6962" y="1680"/>
                </a:cubicBezTo>
                <a:cubicBezTo>
                  <a:pt x="6933" y="1680"/>
                  <a:pt x="6905" y="1680"/>
                  <a:pt x="6876" y="1680"/>
                </a:cubicBezTo>
                <a:cubicBezTo>
                  <a:pt x="6763" y="1681"/>
                  <a:pt x="6649" y="1684"/>
                  <a:pt x="6551" y="1695"/>
                </a:cubicBezTo>
                <a:cubicBezTo>
                  <a:pt x="6497" y="1701"/>
                  <a:pt x="6447" y="1710"/>
                  <a:pt x="6404" y="1720"/>
                </a:cubicBezTo>
                <a:cubicBezTo>
                  <a:pt x="6361" y="1729"/>
                  <a:pt x="6324" y="1739"/>
                  <a:pt x="6296" y="1752"/>
                </a:cubicBezTo>
                <a:cubicBezTo>
                  <a:pt x="6206" y="1791"/>
                  <a:pt x="6117" y="1812"/>
                  <a:pt x="6099" y="1799"/>
                </a:cubicBezTo>
                <a:cubicBezTo>
                  <a:pt x="6045" y="1762"/>
                  <a:pt x="6055" y="1584"/>
                  <a:pt x="6110" y="1389"/>
                </a:cubicBezTo>
                <a:cubicBezTo>
                  <a:pt x="6129" y="1324"/>
                  <a:pt x="6152" y="1258"/>
                  <a:pt x="6180" y="1194"/>
                </a:cubicBezTo>
                <a:cubicBezTo>
                  <a:pt x="6275" y="980"/>
                  <a:pt x="6421" y="797"/>
                  <a:pt x="6581" y="695"/>
                </a:cubicBezTo>
                <a:cubicBezTo>
                  <a:pt x="6602" y="682"/>
                  <a:pt x="6545" y="559"/>
                  <a:pt x="6499" y="499"/>
                </a:cubicBezTo>
                <a:cubicBezTo>
                  <a:pt x="6484" y="479"/>
                  <a:pt x="6470" y="467"/>
                  <a:pt x="6461" y="467"/>
                </a:cubicBezTo>
                <a:close/>
                <a:moveTo>
                  <a:pt x="6823" y="805"/>
                </a:moveTo>
                <a:cubicBezTo>
                  <a:pt x="6802" y="805"/>
                  <a:pt x="6780" y="809"/>
                  <a:pt x="6758" y="814"/>
                </a:cubicBezTo>
                <a:cubicBezTo>
                  <a:pt x="6602" y="851"/>
                  <a:pt x="6418" y="1005"/>
                  <a:pt x="6334" y="1177"/>
                </a:cubicBezTo>
                <a:cubicBezTo>
                  <a:pt x="6300" y="1246"/>
                  <a:pt x="6277" y="1313"/>
                  <a:pt x="6271" y="1357"/>
                </a:cubicBezTo>
                <a:cubicBezTo>
                  <a:pt x="6270" y="1360"/>
                  <a:pt x="6269" y="1365"/>
                  <a:pt x="6269" y="1368"/>
                </a:cubicBezTo>
                <a:cubicBezTo>
                  <a:pt x="6267" y="1382"/>
                  <a:pt x="6267" y="1393"/>
                  <a:pt x="6271" y="1398"/>
                </a:cubicBezTo>
                <a:cubicBezTo>
                  <a:pt x="6281" y="1417"/>
                  <a:pt x="6293" y="1430"/>
                  <a:pt x="6307" y="1436"/>
                </a:cubicBezTo>
                <a:cubicBezTo>
                  <a:pt x="6307" y="1436"/>
                  <a:pt x="6309" y="1436"/>
                  <a:pt x="6309" y="1436"/>
                </a:cubicBezTo>
                <a:cubicBezTo>
                  <a:pt x="6352" y="1454"/>
                  <a:pt x="6409" y="1420"/>
                  <a:pt x="6442" y="1346"/>
                </a:cubicBezTo>
                <a:cubicBezTo>
                  <a:pt x="6517" y="1181"/>
                  <a:pt x="6672" y="1022"/>
                  <a:pt x="6801" y="973"/>
                </a:cubicBezTo>
                <a:cubicBezTo>
                  <a:pt x="6877" y="945"/>
                  <a:pt x="6920" y="902"/>
                  <a:pt x="6925" y="867"/>
                </a:cubicBezTo>
                <a:cubicBezTo>
                  <a:pt x="6929" y="833"/>
                  <a:pt x="6896" y="805"/>
                  <a:pt x="6823" y="805"/>
                </a:cubicBezTo>
                <a:close/>
                <a:moveTo>
                  <a:pt x="1632" y="849"/>
                </a:moveTo>
                <a:cubicBezTo>
                  <a:pt x="1265" y="850"/>
                  <a:pt x="978" y="1111"/>
                  <a:pt x="873" y="1453"/>
                </a:cubicBezTo>
                <a:cubicBezTo>
                  <a:pt x="852" y="1522"/>
                  <a:pt x="838" y="1595"/>
                  <a:pt x="833" y="1669"/>
                </a:cubicBezTo>
                <a:cubicBezTo>
                  <a:pt x="830" y="1705"/>
                  <a:pt x="830" y="1741"/>
                  <a:pt x="831" y="1778"/>
                </a:cubicBezTo>
                <a:cubicBezTo>
                  <a:pt x="834" y="1853"/>
                  <a:pt x="844" y="1929"/>
                  <a:pt x="865" y="2005"/>
                </a:cubicBezTo>
                <a:cubicBezTo>
                  <a:pt x="875" y="2043"/>
                  <a:pt x="888" y="2081"/>
                  <a:pt x="903" y="2118"/>
                </a:cubicBezTo>
                <a:cubicBezTo>
                  <a:pt x="951" y="2238"/>
                  <a:pt x="993" y="2320"/>
                  <a:pt x="1045" y="2385"/>
                </a:cubicBezTo>
                <a:cubicBezTo>
                  <a:pt x="1071" y="2417"/>
                  <a:pt x="1099" y="2447"/>
                  <a:pt x="1132" y="2474"/>
                </a:cubicBezTo>
                <a:cubicBezTo>
                  <a:pt x="1165" y="2500"/>
                  <a:pt x="1202" y="2524"/>
                  <a:pt x="1247" y="2549"/>
                </a:cubicBezTo>
                <a:cubicBezTo>
                  <a:pt x="1284" y="2571"/>
                  <a:pt x="1323" y="2589"/>
                  <a:pt x="1362" y="2604"/>
                </a:cubicBezTo>
                <a:cubicBezTo>
                  <a:pt x="1440" y="2635"/>
                  <a:pt x="1522" y="2654"/>
                  <a:pt x="1602" y="2659"/>
                </a:cubicBezTo>
                <a:cubicBezTo>
                  <a:pt x="1803" y="2672"/>
                  <a:pt x="2000" y="2606"/>
                  <a:pt x="2145" y="2466"/>
                </a:cubicBezTo>
                <a:lnTo>
                  <a:pt x="2267" y="2349"/>
                </a:lnTo>
                <a:lnTo>
                  <a:pt x="2791" y="2379"/>
                </a:lnTo>
                <a:cubicBezTo>
                  <a:pt x="3792" y="2438"/>
                  <a:pt x="3869" y="2438"/>
                  <a:pt x="3982" y="2355"/>
                </a:cubicBezTo>
                <a:cubicBezTo>
                  <a:pt x="4040" y="2312"/>
                  <a:pt x="4095" y="2222"/>
                  <a:pt x="4107" y="2154"/>
                </a:cubicBezTo>
                <a:cubicBezTo>
                  <a:pt x="4119" y="2087"/>
                  <a:pt x="4140" y="2025"/>
                  <a:pt x="4153" y="2016"/>
                </a:cubicBezTo>
                <a:cubicBezTo>
                  <a:pt x="4168" y="2006"/>
                  <a:pt x="4269" y="2025"/>
                  <a:pt x="4370" y="2050"/>
                </a:cubicBezTo>
                <a:cubicBezTo>
                  <a:pt x="4470" y="2076"/>
                  <a:pt x="4571" y="2109"/>
                  <a:pt x="4588" y="2128"/>
                </a:cubicBezTo>
                <a:cubicBezTo>
                  <a:pt x="4625" y="2170"/>
                  <a:pt x="4527" y="6925"/>
                  <a:pt x="4488" y="6973"/>
                </a:cubicBezTo>
                <a:cubicBezTo>
                  <a:pt x="4484" y="6979"/>
                  <a:pt x="4480" y="7020"/>
                  <a:pt x="4476" y="7089"/>
                </a:cubicBezTo>
                <a:cubicBezTo>
                  <a:pt x="4473" y="7158"/>
                  <a:pt x="4468" y="7254"/>
                  <a:pt x="4465" y="7372"/>
                </a:cubicBezTo>
                <a:cubicBezTo>
                  <a:pt x="4459" y="7608"/>
                  <a:pt x="4456" y="7929"/>
                  <a:pt x="4456" y="8277"/>
                </a:cubicBezTo>
                <a:lnTo>
                  <a:pt x="4456" y="9540"/>
                </a:lnTo>
                <a:lnTo>
                  <a:pt x="4575" y="9540"/>
                </a:lnTo>
                <a:lnTo>
                  <a:pt x="4692" y="9540"/>
                </a:lnTo>
                <a:lnTo>
                  <a:pt x="4668" y="8651"/>
                </a:lnTo>
                <a:cubicBezTo>
                  <a:pt x="4656" y="8204"/>
                  <a:pt x="4657" y="7923"/>
                  <a:pt x="4668" y="7803"/>
                </a:cubicBezTo>
                <a:cubicBezTo>
                  <a:pt x="4672" y="7763"/>
                  <a:pt x="4677" y="7739"/>
                  <a:pt x="4683" y="7735"/>
                </a:cubicBezTo>
                <a:cubicBezTo>
                  <a:pt x="4705" y="7720"/>
                  <a:pt x="4731" y="7743"/>
                  <a:pt x="4742" y="7786"/>
                </a:cubicBezTo>
                <a:cubicBezTo>
                  <a:pt x="4752" y="7829"/>
                  <a:pt x="4893" y="8236"/>
                  <a:pt x="5052" y="8691"/>
                </a:cubicBezTo>
                <a:cubicBezTo>
                  <a:pt x="5195" y="9100"/>
                  <a:pt x="5268" y="9309"/>
                  <a:pt x="5319" y="9415"/>
                </a:cubicBezTo>
                <a:cubicBezTo>
                  <a:pt x="5332" y="9441"/>
                  <a:pt x="5343" y="9460"/>
                  <a:pt x="5354" y="9475"/>
                </a:cubicBezTo>
                <a:cubicBezTo>
                  <a:pt x="5376" y="9506"/>
                  <a:pt x="5396" y="9520"/>
                  <a:pt x="5419" y="9526"/>
                </a:cubicBezTo>
                <a:cubicBezTo>
                  <a:pt x="5431" y="9529"/>
                  <a:pt x="5445" y="9530"/>
                  <a:pt x="5459" y="9532"/>
                </a:cubicBezTo>
                <a:lnTo>
                  <a:pt x="5578" y="9545"/>
                </a:lnTo>
                <a:lnTo>
                  <a:pt x="5578" y="8270"/>
                </a:lnTo>
                <a:lnTo>
                  <a:pt x="5578" y="6996"/>
                </a:lnTo>
                <a:lnTo>
                  <a:pt x="5461" y="6996"/>
                </a:lnTo>
                <a:lnTo>
                  <a:pt x="5343" y="6996"/>
                </a:lnTo>
                <a:lnTo>
                  <a:pt x="5364" y="7907"/>
                </a:lnTo>
                <a:cubicBezTo>
                  <a:pt x="5378" y="8462"/>
                  <a:pt x="5374" y="8827"/>
                  <a:pt x="5353" y="8842"/>
                </a:cubicBezTo>
                <a:cubicBezTo>
                  <a:pt x="5348" y="8846"/>
                  <a:pt x="5341" y="8847"/>
                  <a:pt x="5336" y="8846"/>
                </a:cubicBezTo>
                <a:cubicBezTo>
                  <a:pt x="5330" y="8845"/>
                  <a:pt x="5325" y="8842"/>
                  <a:pt x="5319" y="8837"/>
                </a:cubicBezTo>
                <a:cubicBezTo>
                  <a:pt x="5308" y="8827"/>
                  <a:pt x="5298" y="8811"/>
                  <a:pt x="5291" y="8789"/>
                </a:cubicBezTo>
                <a:cubicBezTo>
                  <a:pt x="5223" y="8578"/>
                  <a:pt x="4782" y="7293"/>
                  <a:pt x="4730" y="7157"/>
                </a:cubicBezTo>
                <a:cubicBezTo>
                  <a:pt x="4697" y="7071"/>
                  <a:pt x="4653" y="6993"/>
                  <a:pt x="4630" y="6983"/>
                </a:cubicBezTo>
                <a:cubicBezTo>
                  <a:pt x="4599" y="6970"/>
                  <a:pt x="4593" y="6656"/>
                  <a:pt x="4610" y="5845"/>
                </a:cubicBezTo>
                <a:cubicBezTo>
                  <a:pt x="4623" y="5230"/>
                  <a:pt x="4647" y="4123"/>
                  <a:pt x="4662" y="3385"/>
                </a:cubicBezTo>
                <a:lnTo>
                  <a:pt x="4688" y="2043"/>
                </a:lnTo>
                <a:lnTo>
                  <a:pt x="4468" y="1996"/>
                </a:lnTo>
                <a:cubicBezTo>
                  <a:pt x="4333" y="1966"/>
                  <a:pt x="4253" y="1942"/>
                  <a:pt x="4203" y="1912"/>
                </a:cubicBezTo>
                <a:cubicBezTo>
                  <a:pt x="4177" y="1898"/>
                  <a:pt x="4159" y="1881"/>
                  <a:pt x="4148" y="1861"/>
                </a:cubicBezTo>
                <a:cubicBezTo>
                  <a:pt x="4136" y="1842"/>
                  <a:pt x="4129" y="1821"/>
                  <a:pt x="4126" y="1793"/>
                </a:cubicBezTo>
                <a:cubicBezTo>
                  <a:pt x="4124" y="1776"/>
                  <a:pt x="4121" y="1757"/>
                  <a:pt x="4114" y="1740"/>
                </a:cubicBezTo>
                <a:cubicBezTo>
                  <a:pt x="4108" y="1724"/>
                  <a:pt x="4099" y="1707"/>
                  <a:pt x="4089" y="1691"/>
                </a:cubicBezTo>
                <a:cubicBezTo>
                  <a:pt x="4069" y="1659"/>
                  <a:pt x="4043" y="1630"/>
                  <a:pt x="4012" y="1603"/>
                </a:cubicBezTo>
                <a:cubicBezTo>
                  <a:pt x="3950" y="1549"/>
                  <a:pt x="3869" y="1509"/>
                  <a:pt x="3785" y="1497"/>
                </a:cubicBezTo>
                <a:cubicBezTo>
                  <a:pt x="3714" y="1486"/>
                  <a:pt x="3672" y="1482"/>
                  <a:pt x="3635" y="1500"/>
                </a:cubicBezTo>
                <a:cubicBezTo>
                  <a:pt x="3598" y="1519"/>
                  <a:pt x="3565" y="1557"/>
                  <a:pt x="3508" y="1631"/>
                </a:cubicBezTo>
                <a:lnTo>
                  <a:pt x="3386" y="1792"/>
                </a:lnTo>
                <a:lnTo>
                  <a:pt x="3248" y="1616"/>
                </a:lnTo>
                <a:cubicBezTo>
                  <a:pt x="3208" y="1565"/>
                  <a:pt x="3169" y="1526"/>
                  <a:pt x="3131" y="1497"/>
                </a:cubicBezTo>
                <a:cubicBezTo>
                  <a:pt x="3112" y="1482"/>
                  <a:pt x="3095" y="1470"/>
                  <a:pt x="3078" y="1461"/>
                </a:cubicBezTo>
                <a:cubicBezTo>
                  <a:pt x="2992" y="1415"/>
                  <a:pt x="2927" y="1437"/>
                  <a:pt x="2914" y="1536"/>
                </a:cubicBezTo>
                <a:cubicBezTo>
                  <a:pt x="2912" y="1553"/>
                  <a:pt x="2908" y="1566"/>
                  <a:pt x="2902" y="1578"/>
                </a:cubicBezTo>
                <a:cubicBezTo>
                  <a:pt x="2902" y="1578"/>
                  <a:pt x="2903" y="1580"/>
                  <a:pt x="2902" y="1580"/>
                </a:cubicBezTo>
                <a:cubicBezTo>
                  <a:pt x="2897" y="1592"/>
                  <a:pt x="2890" y="1602"/>
                  <a:pt x="2882" y="1610"/>
                </a:cubicBezTo>
                <a:cubicBezTo>
                  <a:pt x="2867" y="1627"/>
                  <a:pt x="2847" y="1634"/>
                  <a:pt x="2827" y="1635"/>
                </a:cubicBezTo>
                <a:cubicBezTo>
                  <a:pt x="2826" y="1635"/>
                  <a:pt x="2826" y="1635"/>
                  <a:pt x="2824" y="1635"/>
                </a:cubicBezTo>
                <a:cubicBezTo>
                  <a:pt x="2806" y="1634"/>
                  <a:pt x="2787" y="1627"/>
                  <a:pt x="2772" y="1612"/>
                </a:cubicBezTo>
                <a:cubicBezTo>
                  <a:pt x="2756" y="1596"/>
                  <a:pt x="2745" y="1571"/>
                  <a:pt x="2741" y="1538"/>
                </a:cubicBezTo>
                <a:cubicBezTo>
                  <a:pt x="2731" y="1463"/>
                  <a:pt x="2696" y="1440"/>
                  <a:pt x="2560" y="1417"/>
                </a:cubicBezTo>
                <a:cubicBezTo>
                  <a:pt x="2419" y="1393"/>
                  <a:pt x="2376" y="1363"/>
                  <a:pt x="2297" y="1226"/>
                </a:cubicBezTo>
                <a:cubicBezTo>
                  <a:pt x="2170" y="1010"/>
                  <a:pt x="1886" y="847"/>
                  <a:pt x="1632" y="849"/>
                </a:cubicBezTo>
                <a:close/>
                <a:moveTo>
                  <a:pt x="11752" y="1102"/>
                </a:moveTo>
                <a:cubicBezTo>
                  <a:pt x="11596" y="1101"/>
                  <a:pt x="11339" y="1280"/>
                  <a:pt x="11263" y="1442"/>
                </a:cubicBezTo>
                <a:cubicBezTo>
                  <a:pt x="11225" y="1522"/>
                  <a:pt x="11202" y="1631"/>
                  <a:pt x="11196" y="1742"/>
                </a:cubicBezTo>
                <a:cubicBezTo>
                  <a:pt x="11193" y="1798"/>
                  <a:pt x="11194" y="1854"/>
                  <a:pt x="11199" y="1907"/>
                </a:cubicBezTo>
                <a:cubicBezTo>
                  <a:pt x="11205" y="1960"/>
                  <a:pt x="11215" y="2009"/>
                  <a:pt x="11229" y="2052"/>
                </a:cubicBezTo>
                <a:cubicBezTo>
                  <a:pt x="11246" y="2103"/>
                  <a:pt x="11251" y="2142"/>
                  <a:pt x="11243" y="2166"/>
                </a:cubicBezTo>
                <a:cubicBezTo>
                  <a:pt x="11240" y="2174"/>
                  <a:pt x="11235" y="2180"/>
                  <a:pt x="11229" y="2185"/>
                </a:cubicBezTo>
                <a:cubicBezTo>
                  <a:pt x="11215" y="2195"/>
                  <a:pt x="11205" y="2211"/>
                  <a:pt x="11199" y="2230"/>
                </a:cubicBezTo>
                <a:cubicBezTo>
                  <a:pt x="11182" y="2287"/>
                  <a:pt x="11203" y="2370"/>
                  <a:pt x="11251" y="2391"/>
                </a:cubicBezTo>
                <a:cubicBezTo>
                  <a:pt x="11261" y="2395"/>
                  <a:pt x="11271" y="2402"/>
                  <a:pt x="11278" y="2411"/>
                </a:cubicBezTo>
                <a:cubicBezTo>
                  <a:pt x="11284" y="2421"/>
                  <a:pt x="11291" y="2433"/>
                  <a:pt x="11294" y="2447"/>
                </a:cubicBezTo>
                <a:cubicBezTo>
                  <a:pt x="11302" y="2477"/>
                  <a:pt x="11302" y="2518"/>
                  <a:pt x="11298" y="2576"/>
                </a:cubicBezTo>
                <a:lnTo>
                  <a:pt x="11286" y="2735"/>
                </a:lnTo>
                <a:lnTo>
                  <a:pt x="10847" y="2746"/>
                </a:lnTo>
                <a:lnTo>
                  <a:pt x="10408" y="2759"/>
                </a:lnTo>
                <a:lnTo>
                  <a:pt x="10398" y="4443"/>
                </a:lnTo>
                <a:lnTo>
                  <a:pt x="10388" y="6127"/>
                </a:lnTo>
                <a:lnTo>
                  <a:pt x="10230" y="6140"/>
                </a:lnTo>
                <a:lnTo>
                  <a:pt x="10071" y="6153"/>
                </a:lnTo>
                <a:lnTo>
                  <a:pt x="10071" y="6593"/>
                </a:lnTo>
                <a:cubicBezTo>
                  <a:pt x="10071" y="6715"/>
                  <a:pt x="10066" y="6826"/>
                  <a:pt x="10059" y="6911"/>
                </a:cubicBezTo>
                <a:cubicBezTo>
                  <a:pt x="10053" y="6995"/>
                  <a:pt x="10044" y="7051"/>
                  <a:pt x="10034" y="7058"/>
                </a:cubicBezTo>
                <a:cubicBezTo>
                  <a:pt x="9972" y="7102"/>
                  <a:pt x="9940" y="6984"/>
                  <a:pt x="9927" y="6641"/>
                </a:cubicBezTo>
                <a:cubicBezTo>
                  <a:pt x="9923" y="6527"/>
                  <a:pt x="9921" y="6387"/>
                  <a:pt x="9921" y="6221"/>
                </a:cubicBezTo>
                <a:cubicBezTo>
                  <a:pt x="9921" y="6005"/>
                  <a:pt x="9922" y="5871"/>
                  <a:pt x="9926" y="5764"/>
                </a:cubicBezTo>
                <a:cubicBezTo>
                  <a:pt x="9927" y="5727"/>
                  <a:pt x="9929" y="5686"/>
                  <a:pt x="9931" y="5658"/>
                </a:cubicBezTo>
                <a:cubicBezTo>
                  <a:pt x="9932" y="5643"/>
                  <a:pt x="9933" y="5624"/>
                  <a:pt x="9934" y="5611"/>
                </a:cubicBezTo>
                <a:cubicBezTo>
                  <a:pt x="9939" y="5567"/>
                  <a:pt x="9945" y="5532"/>
                  <a:pt x="9954" y="5509"/>
                </a:cubicBezTo>
                <a:cubicBezTo>
                  <a:pt x="9964" y="5483"/>
                  <a:pt x="9979" y="5466"/>
                  <a:pt x="9996" y="5448"/>
                </a:cubicBezTo>
                <a:cubicBezTo>
                  <a:pt x="10054" y="5388"/>
                  <a:pt x="10071" y="5317"/>
                  <a:pt x="10071" y="5123"/>
                </a:cubicBezTo>
                <a:lnTo>
                  <a:pt x="10071" y="4876"/>
                </a:lnTo>
                <a:lnTo>
                  <a:pt x="9527" y="4876"/>
                </a:lnTo>
                <a:lnTo>
                  <a:pt x="8984" y="4876"/>
                </a:lnTo>
                <a:lnTo>
                  <a:pt x="8984" y="5101"/>
                </a:lnTo>
                <a:cubicBezTo>
                  <a:pt x="8984" y="5187"/>
                  <a:pt x="8988" y="5254"/>
                  <a:pt x="8998" y="5307"/>
                </a:cubicBezTo>
                <a:cubicBezTo>
                  <a:pt x="9003" y="5333"/>
                  <a:pt x="9010" y="5355"/>
                  <a:pt x="9019" y="5375"/>
                </a:cubicBezTo>
                <a:cubicBezTo>
                  <a:pt x="9029" y="5394"/>
                  <a:pt x="9042" y="5410"/>
                  <a:pt x="9058" y="5424"/>
                </a:cubicBezTo>
                <a:cubicBezTo>
                  <a:pt x="9074" y="5437"/>
                  <a:pt x="9093" y="5448"/>
                  <a:pt x="9116" y="5458"/>
                </a:cubicBezTo>
                <a:cubicBezTo>
                  <a:pt x="9187" y="5486"/>
                  <a:pt x="9294" y="5498"/>
                  <a:pt x="9457" y="5509"/>
                </a:cubicBezTo>
                <a:lnTo>
                  <a:pt x="9827" y="5533"/>
                </a:lnTo>
                <a:lnTo>
                  <a:pt x="9837" y="6244"/>
                </a:lnTo>
                <a:cubicBezTo>
                  <a:pt x="9844" y="6698"/>
                  <a:pt x="9841" y="6873"/>
                  <a:pt x="9819" y="6941"/>
                </a:cubicBezTo>
                <a:cubicBezTo>
                  <a:pt x="9812" y="6964"/>
                  <a:pt x="9803" y="6976"/>
                  <a:pt x="9791" y="6981"/>
                </a:cubicBezTo>
                <a:cubicBezTo>
                  <a:pt x="9785" y="6983"/>
                  <a:pt x="9779" y="6989"/>
                  <a:pt x="9774" y="6998"/>
                </a:cubicBezTo>
                <a:cubicBezTo>
                  <a:pt x="9769" y="7007"/>
                  <a:pt x="9764" y="7019"/>
                  <a:pt x="9761" y="7038"/>
                </a:cubicBezTo>
                <a:cubicBezTo>
                  <a:pt x="9738" y="7147"/>
                  <a:pt x="9734" y="7451"/>
                  <a:pt x="9734" y="8273"/>
                </a:cubicBezTo>
                <a:lnTo>
                  <a:pt x="9734" y="9540"/>
                </a:lnTo>
                <a:lnTo>
                  <a:pt x="9849" y="9540"/>
                </a:lnTo>
                <a:lnTo>
                  <a:pt x="9964" y="9540"/>
                </a:lnTo>
                <a:lnTo>
                  <a:pt x="9954" y="8629"/>
                </a:lnTo>
                <a:cubicBezTo>
                  <a:pt x="9950" y="8199"/>
                  <a:pt x="9951" y="7931"/>
                  <a:pt x="9961" y="7793"/>
                </a:cubicBezTo>
                <a:cubicBezTo>
                  <a:pt x="9966" y="7725"/>
                  <a:pt x="9973" y="7689"/>
                  <a:pt x="9983" y="7682"/>
                </a:cubicBezTo>
                <a:cubicBezTo>
                  <a:pt x="9987" y="7678"/>
                  <a:pt x="9993" y="7681"/>
                  <a:pt x="9999" y="7691"/>
                </a:cubicBezTo>
                <a:cubicBezTo>
                  <a:pt x="10005" y="7702"/>
                  <a:pt x="10010" y="7719"/>
                  <a:pt x="10018" y="7742"/>
                </a:cubicBezTo>
                <a:cubicBezTo>
                  <a:pt x="10063" y="7892"/>
                  <a:pt x="10564" y="9342"/>
                  <a:pt x="10603" y="9441"/>
                </a:cubicBezTo>
                <a:cubicBezTo>
                  <a:pt x="10613" y="9465"/>
                  <a:pt x="10625" y="9482"/>
                  <a:pt x="10638" y="9496"/>
                </a:cubicBezTo>
                <a:cubicBezTo>
                  <a:pt x="10642" y="9500"/>
                  <a:pt x="10645" y="9503"/>
                  <a:pt x="10648" y="9506"/>
                </a:cubicBezTo>
                <a:cubicBezTo>
                  <a:pt x="10663" y="9518"/>
                  <a:pt x="10680" y="9529"/>
                  <a:pt x="10700" y="9534"/>
                </a:cubicBezTo>
                <a:cubicBezTo>
                  <a:pt x="10715" y="9538"/>
                  <a:pt x="10732" y="9540"/>
                  <a:pt x="10750" y="9540"/>
                </a:cubicBezTo>
                <a:lnTo>
                  <a:pt x="10857" y="9540"/>
                </a:lnTo>
                <a:lnTo>
                  <a:pt x="10857" y="8268"/>
                </a:lnTo>
                <a:lnTo>
                  <a:pt x="10857" y="6996"/>
                </a:lnTo>
                <a:lnTo>
                  <a:pt x="10764" y="6996"/>
                </a:lnTo>
                <a:lnTo>
                  <a:pt x="10670" y="6996"/>
                </a:lnTo>
                <a:lnTo>
                  <a:pt x="10660" y="7886"/>
                </a:lnTo>
                <a:cubicBezTo>
                  <a:pt x="10657" y="8141"/>
                  <a:pt x="10651" y="8366"/>
                  <a:pt x="10643" y="8525"/>
                </a:cubicBezTo>
                <a:cubicBezTo>
                  <a:pt x="10635" y="8684"/>
                  <a:pt x="10625" y="8779"/>
                  <a:pt x="10615" y="8780"/>
                </a:cubicBezTo>
                <a:cubicBezTo>
                  <a:pt x="10596" y="8782"/>
                  <a:pt x="10488" y="8520"/>
                  <a:pt x="10373" y="8198"/>
                </a:cubicBezTo>
                <a:lnTo>
                  <a:pt x="10164" y="7610"/>
                </a:lnTo>
                <a:lnTo>
                  <a:pt x="10164" y="6934"/>
                </a:lnTo>
                <a:cubicBezTo>
                  <a:pt x="10164" y="6450"/>
                  <a:pt x="10165" y="6309"/>
                  <a:pt x="10196" y="6265"/>
                </a:cubicBezTo>
                <a:cubicBezTo>
                  <a:pt x="10206" y="6250"/>
                  <a:pt x="10222" y="6245"/>
                  <a:pt x="10240" y="6242"/>
                </a:cubicBezTo>
                <a:cubicBezTo>
                  <a:pt x="10281" y="6235"/>
                  <a:pt x="10350" y="6221"/>
                  <a:pt x="10396" y="6210"/>
                </a:cubicBezTo>
                <a:lnTo>
                  <a:pt x="10482" y="6189"/>
                </a:lnTo>
                <a:lnTo>
                  <a:pt x="10492" y="4526"/>
                </a:lnTo>
                <a:lnTo>
                  <a:pt x="10500" y="2861"/>
                </a:lnTo>
                <a:lnTo>
                  <a:pt x="10904" y="2850"/>
                </a:lnTo>
                <a:cubicBezTo>
                  <a:pt x="11302" y="2838"/>
                  <a:pt x="11307" y="2839"/>
                  <a:pt x="11349" y="2944"/>
                </a:cubicBezTo>
                <a:cubicBezTo>
                  <a:pt x="11373" y="3003"/>
                  <a:pt x="11430" y="3080"/>
                  <a:pt x="11476" y="3114"/>
                </a:cubicBezTo>
                <a:cubicBezTo>
                  <a:pt x="11491" y="3125"/>
                  <a:pt x="11503" y="3137"/>
                  <a:pt x="11513" y="3148"/>
                </a:cubicBezTo>
                <a:cubicBezTo>
                  <a:pt x="11523" y="3160"/>
                  <a:pt x="11531" y="3170"/>
                  <a:pt x="11536" y="3182"/>
                </a:cubicBezTo>
                <a:cubicBezTo>
                  <a:pt x="11547" y="3207"/>
                  <a:pt x="11548" y="3234"/>
                  <a:pt x="11541" y="3264"/>
                </a:cubicBezTo>
                <a:cubicBezTo>
                  <a:pt x="11533" y="3300"/>
                  <a:pt x="11532" y="3321"/>
                  <a:pt x="11546" y="3334"/>
                </a:cubicBezTo>
                <a:cubicBezTo>
                  <a:pt x="11553" y="3340"/>
                  <a:pt x="11563" y="3344"/>
                  <a:pt x="11578" y="3347"/>
                </a:cubicBezTo>
                <a:cubicBezTo>
                  <a:pt x="11593" y="3349"/>
                  <a:pt x="11613" y="3349"/>
                  <a:pt x="11638" y="3349"/>
                </a:cubicBezTo>
                <a:cubicBezTo>
                  <a:pt x="11667" y="3349"/>
                  <a:pt x="11690" y="3345"/>
                  <a:pt x="11708" y="3339"/>
                </a:cubicBezTo>
                <a:cubicBezTo>
                  <a:pt x="11727" y="3333"/>
                  <a:pt x="11741" y="3325"/>
                  <a:pt x="11748" y="3315"/>
                </a:cubicBezTo>
                <a:cubicBezTo>
                  <a:pt x="11763" y="3295"/>
                  <a:pt x="11754" y="3269"/>
                  <a:pt x="11717" y="3243"/>
                </a:cubicBezTo>
                <a:cubicBezTo>
                  <a:pt x="11619" y="3175"/>
                  <a:pt x="11752" y="3137"/>
                  <a:pt x="12090" y="3137"/>
                </a:cubicBezTo>
                <a:cubicBezTo>
                  <a:pt x="12345" y="3137"/>
                  <a:pt x="12484" y="3158"/>
                  <a:pt x="12496" y="3198"/>
                </a:cubicBezTo>
                <a:cubicBezTo>
                  <a:pt x="12498" y="3204"/>
                  <a:pt x="12496" y="3211"/>
                  <a:pt x="12491" y="3218"/>
                </a:cubicBezTo>
                <a:cubicBezTo>
                  <a:pt x="12486" y="3226"/>
                  <a:pt x="12478" y="3234"/>
                  <a:pt x="12466" y="3243"/>
                </a:cubicBezTo>
                <a:cubicBezTo>
                  <a:pt x="12449" y="3255"/>
                  <a:pt x="12440" y="3267"/>
                  <a:pt x="12434" y="3279"/>
                </a:cubicBezTo>
                <a:cubicBezTo>
                  <a:pt x="12432" y="3283"/>
                  <a:pt x="12432" y="3286"/>
                  <a:pt x="12431" y="3290"/>
                </a:cubicBezTo>
                <a:cubicBezTo>
                  <a:pt x="12430" y="3298"/>
                  <a:pt x="12430" y="3304"/>
                  <a:pt x="12434" y="3311"/>
                </a:cubicBezTo>
                <a:cubicBezTo>
                  <a:pt x="12436" y="3314"/>
                  <a:pt x="12438" y="3317"/>
                  <a:pt x="12441" y="3320"/>
                </a:cubicBezTo>
                <a:cubicBezTo>
                  <a:pt x="12450" y="3329"/>
                  <a:pt x="12463" y="3336"/>
                  <a:pt x="12481" y="3341"/>
                </a:cubicBezTo>
                <a:cubicBezTo>
                  <a:pt x="12502" y="3347"/>
                  <a:pt x="12528" y="3349"/>
                  <a:pt x="12559" y="3349"/>
                </a:cubicBezTo>
                <a:cubicBezTo>
                  <a:pt x="12660" y="3349"/>
                  <a:pt x="12701" y="3329"/>
                  <a:pt x="12685" y="3286"/>
                </a:cubicBezTo>
                <a:cubicBezTo>
                  <a:pt x="12679" y="3272"/>
                  <a:pt x="12666" y="3254"/>
                  <a:pt x="12648" y="3233"/>
                </a:cubicBezTo>
                <a:cubicBezTo>
                  <a:pt x="12617" y="3199"/>
                  <a:pt x="12638" y="3170"/>
                  <a:pt x="12723" y="3120"/>
                </a:cubicBezTo>
                <a:cubicBezTo>
                  <a:pt x="12831" y="3057"/>
                  <a:pt x="12880" y="2995"/>
                  <a:pt x="12910" y="2848"/>
                </a:cubicBezTo>
                <a:cubicBezTo>
                  <a:pt x="12920" y="2799"/>
                  <a:pt x="12927" y="2740"/>
                  <a:pt x="12935" y="2668"/>
                </a:cubicBezTo>
                <a:cubicBezTo>
                  <a:pt x="12949" y="2542"/>
                  <a:pt x="12986" y="2416"/>
                  <a:pt x="13017" y="2389"/>
                </a:cubicBezTo>
                <a:cubicBezTo>
                  <a:pt x="13032" y="2375"/>
                  <a:pt x="13044" y="2353"/>
                  <a:pt x="13052" y="2330"/>
                </a:cubicBezTo>
                <a:cubicBezTo>
                  <a:pt x="13059" y="2307"/>
                  <a:pt x="13062" y="2281"/>
                  <a:pt x="13059" y="2260"/>
                </a:cubicBezTo>
                <a:cubicBezTo>
                  <a:pt x="13056" y="2242"/>
                  <a:pt x="13050" y="2229"/>
                  <a:pt x="13032" y="2219"/>
                </a:cubicBezTo>
                <a:cubicBezTo>
                  <a:pt x="12996" y="2197"/>
                  <a:pt x="12913" y="2187"/>
                  <a:pt x="12711" y="2181"/>
                </a:cubicBezTo>
                <a:cubicBezTo>
                  <a:pt x="12611" y="2178"/>
                  <a:pt x="12481" y="2174"/>
                  <a:pt x="12312" y="2171"/>
                </a:cubicBezTo>
                <a:cubicBezTo>
                  <a:pt x="12132" y="2169"/>
                  <a:pt x="11994" y="2167"/>
                  <a:pt x="11890" y="2164"/>
                </a:cubicBezTo>
                <a:cubicBezTo>
                  <a:pt x="11578" y="2154"/>
                  <a:pt x="11556" y="2133"/>
                  <a:pt x="11493" y="2056"/>
                </a:cubicBezTo>
                <a:cubicBezTo>
                  <a:pt x="11359" y="1894"/>
                  <a:pt x="11375" y="1630"/>
                  <a:pt x="11526" y="1476"/>
                </a:cubicBezTo>
                <a:cubicBezTo>
                  <a:pt x="11678" y="1323"/>
                  <a:pt x="11904" y="1321"/>
                  <a:pt x="11980" y="1427"/>
                </a:cubicBezTo>
                <a:cubicBezTo>
                  <a:pt x="12006" y="1462"/>
                  <a:pt x="12015" y="1509"/>
                  <a:pt x="11999" y="1567"/>
                </a:cubicBezTo>
                <a:cubicBezTo>
                  <a:pt x="11993" y="1587"/>
                  <a:pt x="11989" y="1602"/>
                  <a:pt x="11990" y="1614"/>
                </a:cubicBezTo>
                <a:cubicBezTo>
                  <a:pt x="11991" y="1626"/>
                  <a:pt x="11998" y="1635"/>
                  <a:pt x="12010" y="1640"/>
                </a:cubicBezTo>
                <a:cubicBezTo>
                  <a:pt x="12035" y="1652"/>
                  <a:pt x="12086" y="1654"/>
                  <a:pt x="12182" y="1654"/>
                </a:cubicBezTo>
                <a:cubicBezTo>
                  <a:pt x="12314" y="1654"/>
                  <a:pt x="12391" y="1635"/>
                  <a:pt x="12391" y="1604"/>
                </a:cubicBezTo>
                <a:cubicBezTo>
                  <a:pt x="12391" y="1578"/>
                  <a:pt x="12332" y="1475"/>
                  <a:pt x="12259" y="1374"/>
                </a:cubicBezTo>
                <a:cubicBezTo>
                  <a:pt x="12226" y="1328"/>
                  <a:pt x="12189" y="1289"/>
                  <a:pt x="12152" y="1255"/>
                </a:cubicBezTo>
                <a:cubicBezTo>
                  <a:pt x="12078" y="1187"/>
                  <a:pt x="11996" y="1141"/>
                  <a:pt x="11902" y="1119"/>
                </a:cubicBezTo>
                <a:cubicBezTo>
                  <a:pt x="11855" y="1108"/>
                  <a:pt x="11805" y="1102"/>
                  <a:pt x="11752" y="1102"/>
                </a:cubicBezTo>
                <a:close/>
                <a:moveTo>
                  <a:pt x="9637" y="2077"/>
                </a:moveTo>
                <a:cubicBezTo>
                  <a:pt x="9552" y="2077"/>
                  <a:pt x="9509" y="2079"/>
                  <a:pt x="9488" y="2096"/>
                </a:cubicBezTo>
                <a:cubicBezTo>
                  <a:pt x="9478" y="2104"/>
                  <a:pt x="9474" y="2116"/>
                  <a:pt x="9473" y="2135"/>
                </a:cubicBezTo>
                <a:cubicBezTo>
                  <a:pt x="9472" y="2155"/>
                  <a:pt x="9474" y="2180"/>
                  <a:pt x="9477" y="2215"/>
                </a:cubicBezTo>
                <a:cubicBezTo>
                  <a:pt x="9489" y="2352"/>
                  <a:pt x="9490" y="2353"/>
                  <a:pt x="9303" y="2366"/>
                </a:cubicBezTo>
                <a:cubicBezTo>
                  <a:pt x="8976" y="2389"/>
                  <a:pt x="8984" y="2356"/>
                  <a:pt x="8984" y="3632"/>
                </a:cubicBezTo>
                <a:lnTo>
                  <a:pt x="8984" y="4749"/>
                </a:lnTo>
                <a:lnTo>
                  <a:pt x="9527" y="4749"/>
                </a:lnTo>
                <a:lnTo>
                  <a:pt x="10071" y="4749"/>
                </a:lnTo>
                <a:lnTo>
                  <a:pt x="10071" y="3602"/>
                </a:lnTo>
                <a:lnTo>
                  <a:pt x="10071" y="2455"/>
                </a:lnTo>
                <a:lnTo>
                  <a:pt x="9939" y="2392"/>
                </a:lnTo>
                <a:cubicBezTo>
                  <a:pt x="9912" y="2380"/>
                  <a:pt x="9890" y="2368"/>
                  <a:pt x="9872" y="2357"/>
                </a:cubicBezTo>
                <a:cubicBezTo>
                  <a:pt x="9855" y="2345"/>
                  <a:pt x="9842" y="2333"/>
                  <a:pt x="9832" y="2319"/>
                </a:cubicBezTo>
                <a:cubicBezTo>
                  <a:pt x="9813" y="2291"/>
                  <a:pt x="9809" y="2256"/>
                  <a:pt x="9809" y="2203"/>
                </a:cubicBezTo>
                <a:cubicBezTo>
                  <a:pt x="9809" y="2142"/>
                  <a:pt x="9808" y="2112"/>
                  <a:pt x="9786" y="2096"/>
                </a:cubicBezTo>
                <a:cubicBezTo>
                  <a:pt x="9763" y="2079"/>
                  <a:pt x="9720" y="2077"/>
                  <a:pt x="9637" y="2077"/>
                </a:cubicBezTo>
                <a:close/>
                <a:moveTo>
                  <a:pt x="3814" y="2835"/>
                </a:moveTo>
                <a:lnTo>
                  <a:pt x="3824" y="3082"/>
                </a:lnTo>
                <a:lnTo>
                  <a:pt x="3834" y="3328"/>
                </a:lnTo>
                <a:lnTo>
                  <a:pt x="3407" y="3352"/>
                </a:lnTo>
                <a:cubicBezTo>
                  <a:pt x="3171" y="3366"/>
                  <a:pt x="2948" y="3391"/>
                  <a:pt x="2912" y="3409"/>
                </a:cubicBezTo>
                <a:cubicBezTo>
                  <a:pt x="2787" y="3473"/>
                  <a:pt x="2767" y="3713"/>
                  <a:pt x="2779" y="4949"/>
                </a:cubicBezTo>
                <a:cubicBezTo>
                  <a:pt x="2784" y="5489"/>
                  <a:pt x="2788" y="5790"/>
                  <a:pt x="2799" y="5964"/>
                </a:cubicBezTo>
                <a:cubicBezTo>
                  <a:pt x="2810" y="6139"/>
                  <a:pt x="2827" y="6187"/>
                  <a:pt x="2857" y="6221"/>
                </a:cubicBezTo>
                <a:cubicBezTo>
                  <a:pt x="2912" y="6283"/>
                  <a:pt x="3008" y="6300"/>
                  <a:pt x="3380" y="6318"/>
                </a:cubicBezTo>
                <a:cubicBezTo>
                  <a:pt x="3787" y="6336"/>
                  <a:pt x="3839" y="6348"/>
                  <a:pt x="3850" y="6418"/>
                </a:cubicBezTo>
                <a:cubicBezTo>
                  <a:pt x="3855" y="6443"/>
                  <a:pt x="3855" y="6462"/>
                  <a:pt x="3852" y="6480"/>
                </a:cubicBezTo>
                <a:cubicBezTo>
                  <a:pt x="3851" y="6485"/>
                  <a:pt x="3849" y="6491"/>
                  <a:pt x="3847" y="6495"/>
                </a:cubicBezTo>
                <a:cubicBezTo>
                  <a:pt x="3846" y="6499"/>
                  <a:pt x="3844" y="6503"/>
                  <a:pt x="3842" y="6507"/>
                </a:cubicBezTo>
                <a:cubicBezTo>
                  <a:pt x="3836" y="6515"/>
                  <a:pt x="3830" y="6523"/>
                  <a:pt x="3819" y="6529"/>
                </a:cubicBezTo>
                <a:cubicBezTo>
                  <a:pt x="3806" y="6536"/>
                  <a:pt x="3790" y="6541"/>
                  <a:pt x="3769" y="6544"/>
                </a:cubicBezTo>
                <a:cubicBezTo>
                  <a:pt x="3683" y="6557"/>
                  <a:pt x="3523" y="6543"/>
                  <a:pt x="3236" y="6510"/>
                </a:cubicBezTo>
                <a:cubicBezTo>
                  <a:pt x="2929" y="6475"/>
                  <a:pt x="2315" y="6407"/>
                  <a:pt x="1873" y="6359"/>
                </a:cubicBezTo>
                <a:cubicBezTo>
                  <a:pt x="1430" y="6311"/>
                  <a:pt x="1033" y="6255"/>
                  <a:pt x="988" y="6234"/>
                </a:cubicBezTo>
                <a:cubicBezTo>
                  <a:pt x="914" y="6199"/>
                  <a:pt x="910" y="6182"/>
                  <a:pt x="946" y="6013"/>
                </a:cubicBezTo>
                <a:cubicBezTo>
                  <a:pt x="973" y="5889"/>
                  <a:pt x="994" y="5821"/>
                  <a:pt x="1018" y="5800"/>
                </a:cubicBezTo>
                <a:cubicBezTo>
                  <a:pt x="1042" y="5779"/>
                  <a:pt x="1069" y="5803"/>
                  <a:pt x="1107" y="5868"/>
                </a:cubicBezTo>
                <a:cubicBezTo>
                  <a:pt x="1119" y="5889"/>
                  <a:pt x="1131" y="5906"/>
                  <a:pt x="1143" y="5921"/>
                </a:cubicBezTo>
                <a:cubicBezTo>
                  <a:pt x="1166" y="5946"/>
                  <a:pt x="1191" y="5959"/>
                  <a:pt x="1222" y="5968"/>
                </a:cubicBezTo>
                <a:cubicBezTo>
                  <a:pt x="1226" y="5969"/>
                  <a:pt x="1229" y="5973"/>
                  <a:pt x="1233" y="5974"/>
                </a:cubicBezTo>
                <a:cubicBezTo>
                  <a:pt x="1252" y="5978"/>
                  <a:pt x="1274" y="5979"/>
                  <a:pt x="1299" y="5979"/>
                </a:cubicBezTo>
                <a:cubicBezTo>
                  <a:pt x="1375" y="5979"/>
                  <a:pt x="1425" y="5958"/>
                  <a:pt x="1425" y="5926"/>
                </a:cubicBezTo>
                <a:cubicBezTo>
                  <a:pt x="1426" y="5897"/>
                  <a:pt x="1451" y="5681"/>
                  <a:pt x="1480" y="5448"/>
                </a:cubicBezTo>
                <a:cubicBezTo>
                  <a:pt x="1510" y="5215"/>
                  <a:pt x="1535" y="5002"/>
                  <a:pt x="1536" y="4974"/>
                </a:cubicBezTo>
                <a:cubicBezTo>
                  <a:pt x="1536" y="4941"/>
                  <a:pt x="1459" y="4918"/>
                  <a:pt x="1322" y="4910"/>
                </a:cubicBezTo>
                <a:lnTo>
                  <a:pt x="1107" y="4898"/>
                </a:lnTo>
                <a:lnTo>
                  <a:pt x="1087" y="4728"/>
                </a:lnTo>
                <a:cubicBezTo>
                  <a:pt x="1070" y="4577"/>
                  <a:pt x="1057" y="4558"/>
                  <a:pt x="965" y="4558"/>
                </a:cubicBezTo>
                <a:cubicBezTo>
                  <a:pt x="890" y="4558"/>
                  <a:pt x="843" y="4521"/>
                  <a:pt x="793" y="4428"/>
                </a:cubicBezTo>
                <a:cubicBezTo>
                  <a:pt x="755" y="4357"/>
                  <a:pt x="669" y="4249"/>
                  <a:pt x="603" y="4186"/>
                </a:cubicBezTo>
                <a:cubicBezTo>
                  <a:pt x="551" y="4136"/>
                  <a:pt x="512" y="4108"/>
                  <a:pt x="461" y="4091"/>
                </a:cubicBezTo>
                <a:cubicBezTo>
                  <a:pt x="409" y="4075"/>
                  <a:pt x="346" y="4071"/>
                  <a:pt x="242" y="4071"/>
                </a:cubicBezTo>
                <a:lnTo>
                  <a:pt x="0" y="4071"/>
                </a:lnTo>
                <a:lnTo>
                  <a:pt x="75" y="4235"/>
                </a:lnTo>
                <a:cubicBezTo>
                  <a:pt x="116" y="4325"/>
                  <a:pt x="202" y="4449"/>
                  <a:pt x="269" y="4513"/>
                </a:cubicBezTo>
                <a:cubicBezTo>
                  <a:pt x="351" y="4591"/>
                  <a:pt x="392" y="4616"/>
                  <a:pt x="501" y="4619"/>
                </a:cubicBezTo>
                <a:cubicBezTo>
                  <a:pt x="537" y="4619"/>
                  <a:pt x="580" y="4618"/>
                  <a:pt x="636" y="4615"/>
                </a:cubicBezTo>
                <a:lnTo>
                  <a:pt x="881" y="4600"/>
                </a:lnTo>
                <a:lnTo>
                  <a:pt x="881" y="4749"/>
                </a:lnTo>
                <a:lnTo>
                  <a:pt x="881" y="4898"/>
                </a:lnTo>
                <a:lnTo>
                  <a:pt x="654" y="4910"/>
                </a:lnTo>
                <a:lnTo>
                  <a:pt x="429" y="4923"/>
                </a:lnTo>
                <a:lnTo>
                  <a:pt x="494" y="5441"/>
                </a:lnTo>
                <a:cubicBezTo>
                  <a:pt x="530" y="5725"/>
                  <a:pt x="560" y="5962"/>
                  <a:pt x="561" y="5966"/>
                </a:cubicBezTo>
                <a:cubicBezTo>
                  <a:pt x="562" y="5970"/>
                  <a:pt x="627" y="5980"/>
                  <a:pt x="704" y="5987"/>
                </a:cubicBezTo>
                <a:cubicBezTo>
                  <a:pt x="841" y="6000"/>
                  <a:pt x="843" y="6004"/>
                  <a:pt x="833" y="6153"/>
                </a:cubicBezTo>
                <a:lnTo>
                  <a:pt x="823" y="6306"/>
                </a:lnTo>
                <a:lnTo>
                  <a:pt x="1170" y="6355"/>
                </a:lnTo>
                <a:cubicBezTo>
                  <a:pt x="1361" y="6382"/>
                  <a:pt x="1779" y="6431"/>
                  <a:pt x="2098" y="6465"/>
                </a:cubicBezTo>
                <a:cubicBezTo>
                  <a:pt x="2664" y="6526"/>
                  <a:pt x="3086" y="6575"/>
                  <a:pt x="3371" y="6610"/>
                </a:cubicBezTo>
                <a:cubicBezTo>
                  <a:pt x="3657" y="6646"/>
                  <a:pt x="3805" y="6669"/>
                  <a:pt x="3822" y="6680"/>
                </a:cubicBezTo>
                <a:cubicBezTo>
                  <a:pt x="3845" y="6697"/>
                  <a:pt x="3856" y="6762"/>
                  <a:pt x="3855" y="6828"/>
                </a:cubicBezTo>
                <a:cubicBezTo>
                  <a:pt x="3855" y="6861"/>
                  <a:pt x="3853" y="6892"/>
                  <a:pt x="3847" y="6918"/>
                </a:cubicBezTo>
                <a:cubicBezTo>
                  <a:pt x="3841" y="6945"/>
                  <a:pt x="3831" y="6967"/>
                  <a:pt x="3819" y="6975"/>
                </a:cubicBezTo>
                <a:cubicBezTo>
                  <a:pt x="3797" y="6990"/>
                  <a:pt x="3782" y="7206"/>
                  <a:pt x="3782" y="7480"/>
                </a:cubicBezTo>
                <a:cubicBezTo>
                  <a:pt x="3782" y="7812"/>
                  <a:pt x="3768" y="7973"/>
                  <a:pt x="3735" y="8003"/>
                </a:cubicBezTo>
                <a:cubicBezTo>
                  <a:pt x="3722" y="8015"/>
                  <a:pt x="3657" y="8029"/>
                  <a:pt x="3560" y="8039"/>
                </a:cubicBezTo>
                <a:cubicBezTo>
                  <a:pt x="3463" y="8050"/>
                  <a:pt x="3337" y="8058"/>
                  <a:pt x="3203" y="8062"/>
                </a:cubicBezTo>
                <a:cubicBezTo>
                  <a:pt x="2961" y="8069"/>
                  <a:pt x="2838" y="8074"/>
                  <a:pt x="2776" y="8064"/>
                </a:cubicBezTo>
                <a:cubicBezTo>
                  <a:pt x="2760" y="8061"/>
                  <a:pt x="2748" y="8057"/>
                  <a:pt x="2739" y="8052"/>
                </a:cubicBezTo>
                <a:cubicBezTo>
                  <a:pt x="2729" y="8048"/>
                  <a:pt x="2724" y="8042"/>
                  <a:pt x="2719" y="8035"/>
                </a:cubicBezTo>
                <a:cubicBezTo>
                  <a:pt x="2709" y="8022"/>
                  <a:pt x="2707" y="8005"/>
                  <a:pt x="2704" y="7981"/>
                </a:cubicBezTo>
                <a:cubicBezTo>
                  <a:pt x="2697" y="7926"/>
                  <a:pt x="2758" y="7747"/>
                  <a:pt x="2844" y="7569"/>
                </a:cubicBezTo>
                <a:cubicBezTo>
                  <a:pt x="2928" y="7395"/>
                  <a:pt x="2996" y="7243"/>
                  <a:pt x="2996" y="7230"/>
                </a:cubicBezTo>
                <a:cubicBezTo>
                  <a:pt x="2996" y="7218"/>
                  <a:pt x="2786" y="7208"/>
                  <a:pt x="2529" y="7208"/>
                </a:cubicBezTo>
                <a:cubicBezTo>
                  <a:pt x="2111" y="7208"/>
                  <a:pt x="2053" y="7217"/>
                  <a:pt x="1986" y="7293"/>
                </a:cubicBezTo>
                <a:cubicBezTo>
                  <a:pt x="1962" y="7320"/>
                  <a:pt x="1943" y="7349"/>
                  <a:pt x="1931" y="7380"/>
                </a:cubicBezTo>
                <a:cubicBezTo>
                  <a:pt x="1907" y="7441"/>
                  <a:pt x="1911" y="7511"/>
                  <a:pt x="1939" y="7612"/>
                </a:cubicBezTo>
                <a:cubicBezTo>
                  <a:pt x="1939" y="7612"/>
                  <a:pt x="1939" y="7614"/>
                  <a:pt x="1939" y="7614"/>
                </a:cubicBezTo>
                <a:cubicBezTo>
                  <a:pt x="1954" y="7664"/>
                  <a:pt x="1974" y="7721"/>
                  <a:pt x="2001" y="7788"/>
                </a:cubicBezTo>
                <a:cubicBezTo>
                  <a:pt x="2051" y="7908"/>
                  <a:pt x="2082" y="8018"/>
                  <a:pt x="2070" y="8032"/>
                </a:cubicBezTo>
                <a:cubicBezTo>
                  <a:pt x="2039" y="8066"/>
                  <a:pt x="768" y="8062"/>
                  <a:pt x="738" y="8028"/>
                </a:cubicBezTo>
                <a:cubicBezTo>
                  <a:pt x="724" y="8012"/>
                  <a:pt x="732" y="7975"/>
                  <a:pt x="754" y="7945"/>
                </a:cubicBezTo>
                <a:cubicBezTo>
                  <a:pt x="804" y="7877"/>
                  <a:pt x="924" y="7514"/>
                  <a:pt x="981" y="7285"/>
                </a:cubicBezTo>
                <a:cubicBezTo>
                  <a:pt x="1001" y="7209"/>
                  <a:pt x="1011" y="7147"/>
                  <a:pt x="1011" y="7117"/>
                </a:cubicBezTo>
                <a:cubicBezTo>
                  <a:pt x="1011" y="7082"/>
                  <a:pt x="1010" y="7054"/>
                  <a:pt x="1000" y="7032"/>
                </a:cubicBezTo>
                <a:cubicBezTo>
                  <a:pt x="990" y="7010"/>
                  <a:pt x="972" y="6994"/>
                  <a:pt x="945" y="6983"/>
                </a:cubicBezTo>
                <a:cubicBezTo>
                  <a:pt x="918" y="6971"/>
                  <a:pt x="882" y="6964"/>
                  <a:pt x="831" y="6960"/>
                </a:cubicBezTo>
                <a:cubicBezTo>
                  <a:pt x="781" y="6956"/>
                  <a:pt x="717" y="6954"/>
                  <a:pt x="636" y="6954"/>
                </a:cubicBezTo>
                <a:cubicBezTo>
                  <a:pt x="591" y="6954"/>
                  <a:pt x="552" y="6954"/>
                  <a:pt x="517" y="6956"/>
                </a:cubicBezTo>
                <a:cubicBezTo>
                  <a:pt x="483" y="6959"/>
                  <a:pt x="454" y="6963"/>
                  <a:pt x="429" y="6970"/>
                </a:cubicBezTo>
                <a:cubicBezTo>
                  <a:pt x="404" y="6976"/>
                  <a:pt x="385" y="6983"/>
                  <a:pt x="369" y="6994"/>
                </a:cubicBezTo>
                <a:cubicBezTo>
                  <a:pt x="353" y="7006"/>
                  <a:pt x="341" y="7022"/>
                  <a:pt x="334" y="7041"/>
                </a:cubicBezTo>
                <a:cubicBezTo>
                  <a:pt x="304" y="7117"/>
                  <a:pt x="338" y="7257"/>
                  <a:pt x="416" y="7516"/>
                </a:cubicBezTo>
                <a:cubicBezTo>
                  <a:pt x="481" y="7731"/>
                  <a:pt x="559" y="7924"/>
                  <a:pt x="588" y="7943"/>
                </a:cubicBezTo>
                <a:cubicBezTo>
                  <a:pt x="620" y="7964"/>
                  <a:pt x="630" y="7985"/>
                  <a:pt x="623" y="8003"/>
                </a:cubicBezTo>
                <a:cubicBezTo>
                  <a:pt x="620" y="8009"/>
                  <a:pt x="616" y="8015"/>
                  <a:pt x="609" y="8020"/>
                </a:cubicBezTo>
                <a:cubicBezTo>
                  <a:pt x="583" y="8042"/>
                  <a:pt x="526" y="8056"/>
                  <a:pt x="447" y="8056"/>
                </a:cubicBezTo>
                <a:cubicBezTo>
                  <a:pt x="320" y="8056"/>
                  <a:pt x="289" y="8076"/>
                  <a:pt x="225" y="8194"/>
                </a:cubicBezTo>
                <a:cubicBezTo>
                  <a:pt x="185" y="8270"/>
                  <a:pt x="152" y="8389"/>
                  <a:pt x="152" y="8459"/>
                </a:cubicBezTo>
                <a:cubicBezTo>
                  <a:pt x="152" y="8535"/>
                  <a:pt x="184" y="8636"/>
                  <a:pt x="225" y="8718"/>
                </a:cubicBezTo>
                <a:cubicBezTo>
                  <a:pt x="266" y="8799"/>
                  <a:pt x="316" y="8861"/>
                  <a:pt x="354" y="8861"/>
                </a:cubicBezTo>
                <a:cubicBezTo>
                  <a:pt x="368" y="8861"/>
                  <a:pt x="381" y="8862"/>
                  <a:pt x="391" y="8865"/>
                </a:cubicBezTo>
                <a:cubicBezTo>
                  <a:pt x="401" y="8868"/>
                  <a:pt x="408" y="8874"/>
                  <a:pt x="414" y="8880"/>
                </a:cubicBezTo>
                <a:cubicBezTo>
                  <a:pt x="420" y="8886"/>
                  <a:pt x="423" y="8892"/>
                  <a:pt x="424" y="8901"/>
                </a:cubicBezTo>
                <a:cubicBezTo>
                  <a:pt x="425" y="8910"/>
                  <a:pt x="426" y="8922"/>
                  <a:pt x="422" y="8935"/>
                </a:cubicBezTo>
                <a:cubicBezTo>
                  <a:pt x="409" y="8986"/>
                  <a:pt x="359" y="9069"/>
                  <a:pt x="272" y="9188"/>
                </a:cubicBezTo>
                <a:cubicBezTo>
                  <a:pt x="173" y="9324"/>
                  <a:pt x="79" y="9458"/>
                  <a:pt x="63" y="9487"/>
                </a:cubicBezTo>
                <a:cubicBezTo>
                  <a:pt x="42" y="9527"/>
                  <a:pt x="97" y="9540"/>
                  <a:pt x="297" y="9540"/>
                </a:cubicBezTo>
                <a:lnTo>
                  <a:pt x="559" y="9540"/>
                </a:lnTo>
                <a:lnTo>
                  <a:pt x="584" y="9390"/>
                </a:lnTo>
                <a:cubicBezTo>
                  <a:pt x="618" y="9186"/>
                  <a:pt x="656" y="9176"/>
                  <a:pt x="748" y="9345"/>
                </a:cubicBezTo>
                <a:cubicBezTo>
                  <a:pt x="768" y="9382"/>
                  <a:pt x="786" y="9411"/>
                  <a:pt x="804" y="9436"/>
                </a:cubicBezTo>
                <a:cubicBezTo>
                  <a:pt x="809" y="9442"/>
                  <a:pt x="815" y="9447"/>
                  <a:pt x="819" y="9453"/>
                </a:cubicBezTo>
                <a:cubicBezTo>
                  <a:pt x="834" y="9470"/>
                  <a:pt x="849" y="9483"/>
                  <a:pt x="865" y="9494"/>
                </a:cubicBezTo>
                <a:cubicBezTo>
                  <a:pt x="871" y="9499"/>
                  <a:pt x="876" y="9504"/>
                  <a:pt x="883" y="9507"/>
                </a:cubicBezTo>
                <a:cubicBezTo>
                  <a:pt x="905" y="9519"/>
                  <a:pt x="929" y="9527"/>
                  <a:pt x="958" y="9532"/>
                </a:cubicBezTo>
                <a:cubicBezTo>
                  <a:pt x="990" y="9538"/>
                  <a:pt x="1027" y="9540"/>
                  <a:pt x="1073" y="9540"/>
                </a:cubicBezTo>
                <a:cubicBezTo>
                  <a:pt x="1188" y="9540"/>
                  <a:pt x="1283" y="9479"/>
                  <a:pt x="1337" y="9379"/>
                </a:cubicBezTo>
                <a:cubicBezTo>
                  <a:pt x="1359" y="9339"/>
                  <a:pt x="1373" y="9294"/>
                  <a:pt x="1380" y="9243"/>
                </a:cubicBezTo>
                <a:cubicBezTo>
                  <a:pt x="1384" y="9217"/>
                  <a:pt x="1387" y="9191"/>
                  <a:pt x="1387" y="9164"/>
                </a:cubicBezTo>
                <a:cubicBezTo>
                  <a:pt x="1387" y="9117"/>
                  <a:pt x="1382" y="9071"/>
                  <a:pt x="1375" y="9035"/>
                </a:cubicBezTo>
                <a:cubicBezTo>
                  <a:pt x="1368" y="9000"/>
                  <a:pt x="1359" y="8974"/>
                  <a:pt x="1349" y="8967"/>
                </a:cubicBezTo>
                <a:cubicBezTo>
                  <a:pt x="1338" y="8960"/>
                  <a:pt x="1332" y="8948"/>
                  <a:pt x="1329" y="8937"/>
                </a:cubicBezTo>
                <a:cubicBezTo>
                  <a:pt x="1326" y="8925"/>
                  <a:pt x="1326" y="8912"/>
                  <a:pt x="1332" y="8901"/>
                </a:cubicBezTo>
                <a:cubicBezTo>
                  <a:pt x="1335" y="8896"/>
                  <a:pt x="1347" y="8890"/>
                  <a:pt x="1365" y="8886"/>
                </a:cubicBezTo>
                <a:cubicBezTo>
                  <a:pt x="1384" y="8881"/>
                  <a:pt x="1410" y="8878"/>
                  <a:pt x="1440" y="8874"/>
                </a:cubicBezTo>
                <a:cubicBezTo>
                  <a:pt x="1591" y="8858"/>
                  <a:pt x="1856" y="8856"/>
                  <a:pt x="1956" y="8873"/>
                </a:cubicBezTo>
                <a:cubicBezTo>
                  <a:pt x="1976" y="8876"/>
                  <a:pt x="1990" y="8881"/>
                  <a:pt x="1994" y="8886"/>
                </a:cubicBezTo>
                <a:cubicBezTo>
                  <a:pt x="2006" y="8899"/>
                  <a:pt x="1998" y="8961"/>
                  <a:pt x="1976" y="9026"/>
                </a:cubicBezTo>
                <a:cubicBezTo>
                  <a:pt x="1960" y="9074"/>
                  <a:pt x="1953" y="9121"/>
                  <a:pt x="1953" y="9165"/>
                </a:cubicBezTo>
                <a:cubicBezTo>
                  <a:pt x="1953" y="9210"/>
                  <a:pt x="1960" y="9253"/>
                  <a:pt x="1973" y="9292"/>
                </a:cubicBezTo>
                <a:cubicBezTo>
                  <a:pt x="2012" y="9410"/>
                  <a:pt x="2104" y="9499"/>
                  <a:pt x="2210" y="9532"/>
                </a:cubicBezTo>
                <a:cubicBezTo>
                  <a:pt x="2281" y="9554"/>
                  <a:pt x="2358" y="9550"/>
                  <a:pt x="2430" y="9513"/>
                </a:cubicBezTo>
                <a:cubicBezTo>
                  <a:pt x="2466" y="9495"/>
                  <a:pt x="2502" y="9468"/>
                  <a:pt x="2534" y="9432"/>
                </a:cubicBezTo>
                <a:cubicBezTo>
                  <a:pt x="2574" y="9386"/>
                  <a:pt x="2599" y="9352"/>
                  <a:pt x="2610" y="9305"/>
                </a:cubicBezTo>
                <a:cubicBezTo>
                  <a:pt x="2610" y="9305"/>
                  <a:pt x="2610" y="9304"/>
                  <a:pt x="2610" y="9303"/>
                </a:cubicBezTo>
                <a:cubicBezTo>
                  <a:pt x="2622" y="9257"/>
                  <a:pt x="2621" y="9198"/>
                  <a:pt x="2615" y="9103"/>
                </a:cubicBezTo>
                <a:lnTo>
                  <a:pt x="2602" y="8882"/>
                </a:lnTo>
                <a:lnTo>
                  <a:pt x="2757" y="8871"/>
                </a:lnTo>
                <a:lnTo>
                  <a:pt x="2912" y="8857"/>
                </a:lnTo>
                <a:lnTo>
                  <a:pt x="2826" y="8653"/>
                </a:lnTo>
                <a:cubicBezTo>
                  <a:pt x="2778" y="8541"/>
                  <a:pt x="2734" y="8393"/>
                  <a:pt x="2727" y="8326"/>
                </a:cubicBezTo>
                <a:cubicBezTo>
                  <a:pt x="2722" y="8267"/>
                  <a:pt x="2720" y="8236"/>
                  <a:pt x="2747" y="8217"/>
                </a:cubicBezTo>
                <a:cubicBezTo>
                  <a:pt x="2775" y="8198"/>
                  <a:pt x="2830" y="8191"/>
                  <a:pt x="2939" y="8177"/>
                </a:cubicBezTo>
                <a:cubicBezTo>
                  <a:pt x="3063" y="8162"/>
                  <a:pt x="3300" y="8142"/>
                  <a:pt x="3465" y="8134"/>
                </a:cubicBezTo>
                <a:lnTo>
                  <a:pt x="3764" y="8120"/>
                </a:lnTo>
                <a:lnTo>
                  <a:pt x="3774" y="8829"/>
                </a:lnTo>
                <a:lnTo>
                  <a:pt x="3784" y="9540"/>
                </a:lnTo>
                <a:lnTo>
                  <a:pt x="3914" y="9540"/>
                </a:lnTo>
                <a:lnTo>
                  <a:pt x="4044" y="9540"/>
                </a:lnTo>
                <a:lnTo>
                  <a:pt x="4044" y="8273"/>
                </a:lnTo>
                <a:cubicBezTo>
                  <a:pt x="4044" y="7459"/>
                  <a:pt x="4040" y="7151"/>
                  <a:pt x="4017" y="7039"/>
                </a:cubicBezTo>
                <a:cubicBezTo>
                  <a:pt x="4017" y="7039"/>
                  <a:pt x="4017" y="7038"/>
                  <a:pt x="4017" y="7038"/>
                </a:cubicBezTo>
                <a:cubicBezTo>
                  <a:pt x="4010" y="7000"/>
                  <a:pt x="3999" y="6986"/>
                  <a:pt x="3987" y="6981"/>
                </a:cubicBezTo>
                <a:cubicBezTo>
                  <a:pt x="3970" y="6973"/>
                  <a:pt x="3959" y="6951"/>
                  <a:pt x="3951" y="6917"/>
                </a:cubicBezTo>
                <a:cubicBezTo>
                  <a:pt x="3949" y="6909"/>
                  <a:pt x="3945" y="6904"/>
                  <a:pt x="3944" y="6896"/>
                </a:cubicBezTo>
                <a:cubicBezTo>
                  <a:pt x="3935" y="6845"/>
                  <a:pt x="3932" y="6770"/>
                  <a:pt x="3932" y="6656"/>
                </a:cubicBezTo>
                <a:cubicBezTo>
                  <a:pt x="3932" y="6508"/>
                  <a:pt x="3933" y="6433"/>
                  <a:pt x="3947" y="6389"/>
                </a:cubicBezTo>
                <a:cubicBezTo>
                  <a:pt x="3954" y="6367"/>
                  <a:pt x="3965" y="6353"/>
                  <a:pt x="3981" y="6342"/>
                </a:cubicBezTo>
                <a:cubicBezTo>
                  <a:pt x="3996" y="6331"/>
                  <a:pt x="4016" y="6321"/>
                  <a:pt x="4044" y="6310"/>
                </a:cubicBezTo>
                <a:cubicBezTo>
                  <a:pt x="4106" y="6285"/>
                  <a:pt x="4174" y="6232"/>
                  <a:pt x="4194" y="6189"/>
                </a:cubicBezTo>
                <a:cubicBezTo>
                  <a:pt x="4207" y="6162"/>
                  <a:pt x="4217" y="5987"/>
                  <a:pt x="4223" y="5739"/>
                </a:cubicBezTo>
                <a:cubicBezTo>
                  <a:pt x="4238" y="5121"/>
                  <a:pt x="4232" y="4046"/>
                  <a:pt x="4208" y="3657"/>
                </a:cubicBezTo>
                <a:cubicBezTo>
                  <a:pt x="4208" y="3656"/>
                  <a:pt x="4208" y="3655"/>
                  <a:pt x="4208" y="3655"/>
                </a:cubicBezTo>
                <a:cubicBezTo>
                  <a:pt x="4203" y="3577"/>
                  <a:pt x="4197" y="3527"/>
                  <a:pt x="4191" y="3513"/>
                </a:cubicBezTo>
                <a:cubicBezTo>
                  <a:pt x="4169" y="3467"/>
                  <a:pt x="4109" y="3411"/>
                  <a:pt x="4056" y="3388"/>
                </a:cubicBezTo>
                <a:cubicBezTo>
                  <a:pt x="4009" y="3368"/>
                  <a:pt x="3986" y="3357"/>
                  <a:pt x="3982" y="3341"/>
                </a:cubicBezTo>
                <a:cubicBezTo>
                  <a:pt x="3980" y="3333"/>
                  <a:pt x="3982" y="3325"/>
                  <a:pt x="3989" y="3313"/>
                </a:cubicBezTo>
                <a:cubicBezTo>
                  <a:pt x="3996" y="3301"/>
                  <a:pt x="4007" y="3286"/>
                  <a:pt x="4022" y="3267"/>
                </a:cubicBezTo>
                <a:cubicBezTo>
                  <a:pt x="4065" y="3214"/>
                  <a:pt x="4082" y="3135"/>
                  <a:pt x="4074" y="3026"/>
                </a:cubicBezTo>
                <a:cubicBezTo>
                  <a:pt x="4063" y="2875"/>
                  <a:pt x="4054" y="2860"/>
                  <a:pt x="3939" y="2848"/>
                </a:cubicBezTo>
                <a:lnTo>
                  <a:pt x="3814" y="2835"/>
                </a:lnTo>
                <a:close/>
                <a:moveTo>
                  <a:pt x="13825" y="3307"/>
                </a:moveTo>
                <a:cubicBezTo>
                  <a:pt x="13769" y="3307"/>
                  <a:pt x="13769" y="3313"/>
                  <a:pt x="13823" y="3381"/>
                </a:cubicBezTo>
                <a:cubicBezTo>
                  <a:pt x="13856" y="3422"/>
                  <a:pt x="13888" y="3541"/>
                  <a:pt x="13895" y="3645"/>
                </a:cubicBezTo>
                <a:cubicBezTo>
                  <a:pt x="13900" y="3725"/>
                  <a:pt x="13906" y="3776"/>
                  <a:pt x="13923" y="3812"/>
                </a:cubicBezTo>
                <a:cubicBezTo>
                  <a:pt x="13940" y="3847"/>
                  <a:pt x="13967" y="3870"/>
                  <a:pt x="14010" y="3893"/>
                </a:cubicBezTo>
                <a:lnTo>
                  <a:pt x="14115" y="3948"/>
                </a:lnTo>
                <a:lnTo>
                  <a:pt x="13983" y="4122"/>
                </a:lnTo>
                <a:cubicBezTo>
                  <a:pt x="13911" y="4217"/>
                  <a:pt x="13841" y="4362"/>
                  <a:pt x="13828" y="4441"/>
                </a:cubicBezTo>
                <a:cubicBezTo>
                  <a:pt x="13823" y="4474"/>
                  <a:pt x="13819" y="4519"/>
                  <a:pt x="13818" y="4569"/>
                </a:cubicBezTo>
                <a:cubicBezTo>
                  <a:pt x="13814" y="4722"/>
                  <a:pt x="13829" y="4929"/>
                  <a:pt x="13855" y="5044"/>
                </a:cubicBezTo>
                <a:cubicBezTo>
                  <a:pt x="13863" y="5082"/>
                  <a:pt x="13837" y="5113"/>
                  <a:pt x="13788" y="5121"/>
                </a:cubicBezTo>
                <a:cubicBezTo>
                  <a:pt x="13691" y="5138"/>
                  <a:pt x="13687" y="5179"/>
                  <a:pt x="13621" y="6312"/>
                </a:cubicBezTo>
                <a:cubicBezTo>
                  <a:pt x="13586" y="6921"/>
                  <a:pt x="13564" y="7095"/>
                  <a:pt x="13521" y="7113"/>
                </a:cubicBezTo>
                <a:cubicBezTo>
                  <a:pt x="13491" y="7126"/>
                  <a:pt x="13446" y="7105"/>
                  <a:pt x="13421" y="7066"/>
                </a:cubicBezTo>
                <a:cubicBezTo>
                  <a:pt x="13411" y="7051"/>
                  <a:pt x="13398" y="7039"/>
                  <a:pt x="13377" y="7030"/>
                </a:cubicBezTo>
                <a:cubicBezTo>
                  <a:pt x="13357" y="7021"/>
                  <a:pt x="13328" y="7014"/>
                  <a:pt x="13287" y="7009"/>
                </a:cubicBezTo>
                <a:cubicBezTo>
                  <a:pt x="13205" y="6999"/>
                  <a:pt x="13070" y="6996"/>
                  <a:pt x="12845" y="6996"/>
                </a:cubicBezTo>
                <a:lnTo>
                  <a:pt x="12316" y="6996"/>
                </a:lnTo>
                <a:lnTo>
                  <a:pt x="12316" y="7121"/>
                </a:lnTo>
                <a:cubicBezTo>
                  <a:pt x="12316" y="7151"/>
                  <a:pt x="12316" y="7173"/>
                  <a:pt x="12319" y="7191"/>
                </a:cubicBezTo>
                <a:cubicBezTo>
                  <a:pt x="12319" y="7191"/>
                  <a:pt x="12319" y="7192"/>
                  <a:pt x="12319" y="7193"/>
                </a:cubicBezTo>
                <a:cubicBezTo>
                  <a:pt x="12323" y="7210"/>
                  <a:pt x="12330" y="7222"/>
                  <a:pt x="12343" y="7230"/>
                </a:cubicBezTo>
                <a:cubicBezTo>
                  <a:pt x="12368" y="7248"/>
                  <a:pt x="12418" y="7252"/>
                  <a:pt x="12513" y="7259"/>
                </a:cubicBezTo>
                <a:lnTo>
                  <a:pt x="12710" y="7272"/>
                </a:lnTo>
                <a:lnTo>
                  <a:pt x="12720" y="8406"/>
                </a:lnTo>
                <a:lnTo>
                  <a:pt x="12728" y="9540"/>
                </a:lnTo>
                <a:lnTo>
                  <a:pt x="12858" y="9540"/>
                </a:lnTo>
                <a:lnTo>
                  <a:pt x="12988" y="9540"/>
                </a:lnTo>
                <a:lnTo>
                  <a:pt x="12998" y="8406"/>
                </a:lnTo>
                <a:lnTo>
                  <a:pt x="13008" y="7272"/>
                </a:lnTo>
                <a:lnTo>
                  <a:pt x="13281" y="7244"/>
                </a:lnTo>
                <a:cubicBezTo>
                  <a:pt x="13672" y="7204"/>
                  <a:pt x="13663" y="7213"/>
                  <a:pt x="13666" y="6881"/>
                </a:cubicBezTo>
                <a:cubicBezTo>
                  <a:pt x="13668" y="6723"/>
                  <a:pt x="13689" y="6288"/>
                  <a:pt x="13713" y="5915"/>
                </a:cubicBezTo>
                <a:cubicBezTo>
                  <a:pt x="13734" y="5588"/>
                  <a:pt x="13746" y="5417"/>
                  <a:pt x="13763" y="5327"/>
                </a:cubicBezTo>
                <a:cubicBezTo>
                  <a:pt x="13771" y="5283"/>
                  <a:pt x="13781" y="5259"/>
                  <a:pt x="13793" y="5244"/>
                </a:cubicBezTo>
                <a:cubicBezTo>
                  <a:pt x="13806" y="5230"/>
                  <a:pt x="13821" y="5225"/>
                  <a:pt x="13841" y="5221"/>
                </a:cubicBezTo>
                <a:cubicBezTo>
                  <a:pt x="13867" y="5217"/>
                  <a:pt x="13901" y="5227"/>
                  <a:pt x="13936" y="5244"/>
                </a:cubicBezTo>
                <a:cubicBezTo>
                  <a:pt x="13972" y="5262"/>
                  <a:pt x="14011" y="5288"/>
                  <a:pt x="14047" y="5322"/>
                </a:cubicBezTo>
                <a:cubicBezTo>
                  <a:pt x="14112" y="5384"/>
                  <a:pt x="14203" y="5452"/>
                  <a:pt x="14250" y="5473"/>
                </a:cubicBezTo>
                <a:cubicBezTo>
                  <a:pt x="14298" y="5493"/>
                  <a:pt x="14337" y="5539"/>
                  <a:pt x="14337" y="5573"/>
                </a:cubicBezTo>
                <a:cubicBezTo>
                  <a:pt x="14337" y="5590"/>
                  <a:pt x="14344" y="5609"/>
                  <a:pt x="14355" y="5628"/>
                </a:cubicBezTo>
                <a:cubicBezTo>
                  <a:pt x="14367" y="5646"/>
                  <a:pt x="14382" y="5662"/>
                  <a:pt x="14399" y="5673"/>
                </a:cubicBezTo>
                <a:cubicBezTo>
                  <a:pt x="14410" y="5680"/>
                  <a:pt x="14419" y="5690"/>
                  <a:pt x="14427" y="5703"/>
                </a:cubicBezTo>
                <a:cubicBezTo>
                  <a:pt x="14450" y="5743"/>
                  <a:pt x="14459" y="5817"/>
                  <a:pt x="14459" y="5941"/>
                </a:cubicBezTo>
                <a:lnTo>
                  <a:pt x="14461" y="6168"/>
                </a:lnTo>
                <a:lnTo>
                  <a:pt x="14259" y="6191"/>
                </a:lnTo>
                <a:lnTo>
                  <a:pt x="14057" y="6212"/>
                </a:lnTo>
                <a:lnTo>
                  <a:pt x="14057" y="6403"/>
                </a:lnTo>
                <a:lnTo>
                  <a:pt x="14057" y="6593"/>
                </a:lnTo>
                <a:lnTo>
                  <a:pt x="14544" y="6593"/>
                </a:lnTo>
                <a:lnTo>
                  <a:pt x="15030" y="6593"/>
                </a:lnTo>
                <a:lnTo>
                  <a:pt x="15030" y="6403"/>
                </a:lnTo>
                <a:lnTo>
                  <a:pt x="15030" y="6212"/>
                </a:lnTo>
                <a:lnTo>
                  <a:pt x="14828" y="6191"/>
                </a:lnTo>
                <a:lnTo>
                  <a:pt x="14626" y="6168"/>
                </a:lnTo>
                <a:lnTo>
                  <a:pt x="14626" y="5957"/>
                </a:lnTo>
                <a:cubicBezTo>
                  <a:pt x="14626" y="5784"/>
                  <a:pt x="14646" y="5719"/>
                  <a:pt x="14733" y="5607"/>
                </a:cubicBezTo>
                <a:cubicBezTo>
                  <a:pt x="14791" y="5531"/>
                  <a:pt x="14857" y="5469"/>
                  <a:pt x="14876" y="5469"/>
                </a:cubicBezTo>
                <a:cubicBezTo>
                  <a:pt x="14955" y="5469"/>
                  <a:pt x="15167" y="5241"/>
                  <a:pt x="15240" y="5078"/>
                </a:cubicBezTo>
                <a:cubicBezTo>
                  <a:pt x="15266" y="5020"/>
                  <a:pt x="15284" y="4950"/>
                  <a:pt x="15295" y="4874"/>
                </a:cubicBezTo>
                <a:cubicBezTo>
                  <a:pt x="15306" y="4797"/>
                  <a:pt x="15311" y="4713"/>
                  <a:pt x="15308" y="4632"/>
                </a:cubicBezTo>
                <a:cubicBezTo>
                  <a:pt x="15304" y="4510"/>
                  <a:pt x="15284" y="4391"/>
                  <a:pt x="15250" y="4299"/>
                </a:cubicBezTo>
                <a:cubicBezTo>
                  <a:pt x="15239" y="4269"/>
                  <a:pt x="15226" y="4242"/>
                  <a:pt x="15212" y="4218"/>
                </a:cubicBezTo>
                <a:cubicBezTo>
                  <a:pt x="15156" y="4129"/>
                  <a:pt x="15142" y="4070"/>
                  <a:pt x="15165" y="4018"/>
                </a:cubicBezTo>
                <a:cubicBezTo>
                  <a:pt x="15183" y="3977"/>
                  <a:pt x="15211" y="3912"/>
                  <a:pt x="15228" y="3872"/>
                </a:cubicBezTo>
                <a:cubicBezTo>
                  <a:pt x="15245" y="3833"/>
                  <a:pt x="15308" y="3783"/>
                  <a:pt x="15368" y="3761"/>
                </a:cubicBezTo>
                <a:cubicBezTo>
                  <a:pt x="15478" y="3721"/>
                  <a:pt x="15543" y="3676"/>
                  <a:pt x="15564" y="3623"/>
                </a:cubicBezTo>
                <a:cubicBezTo>
                  <a:pt x="15569" y="3609"/>
                  <a:pt x="15571" y="3594"/>
                  <a:pt x="15570" y="3579"/>
                </a:cubicBezTo>
                <a:cubicBezTo>
                  <a:pt x="15569" y="3536"/>
                  <a:pt x="15545" y="3488"/>
                  <a:pt x="15495" y="3432"/>
                </a:cubicBezTo>
                <a:lnTo>
                  <a:pt x="15419" y="3345"/>
                </a:lnTo>
                <a:lnTo>
                  <a:pt x="15347" y="3447"/>
                </a:lnTo>
                <a:cubicBezTo>
                  <a:pt x="15307" y="3504"/>
                  <a:pt x="15225" y="3561"/>
                  <a:pt x="15163" y="3575"/>
                </a:cubicBezTo>
                <a:cubicBezTo>
                  <a:pt x="15100" y="3590"/>
                  <a:pt x="15065" y="3614"/>
                  <a:pt x="15045" y="3662"/>
                </a:cubicBezTo>
                <a:cubicBezTo>
                  <a:pt x="15038" y="3678"/>
                  <a:pt x="15032" y="3697"/>
                  <a:pt x="15028" y="3719"/>
                </a:cubicBezTo>
                <a:cubicBezTo>
                  <a:pt x="14985" y="3942"/>
                  <a:pt x="14989" y="3940"/>
                  <a:pt x="14836" y="3878"/>
                </a:cubicBezTo>
                <a:cubicBezTo>
                  <a:pt x="14700" y="3823"/>
                  <a:pt x="14562" y="3809"/>
                  <a:pt x="14425" y="3836"/>
                </a:cubicBezTo>
                <a:cubicBezTo>
                  <a:pt x="14380" y="3845"/>
                  <a:pt x="14335" y="3858"/>
                  <a:pt x="14290" y="3876"/>
                </a:cubicBezTo>
                <a:cubicBezTo>
                  <a:pt x="14223" y="3903"/>
                  <a:pt x="14187" y="3916"/>
                  <a:pt x="14153" y="3908"/>
                </a:cubicBezTo>
                <a:cubicBezTo>
                  <a:pt x="14120" y="3900"/>
                  <a:pt x="14089" y="3871"/>
                  <a:pt x="14035" y="3814"/>
                </a:cubicBezTo>
                <a:cubicBezTo>
                  <a:pt x="13991" y="3767"/>
                  <a:pt x="13965" y="3731"/>
                  <a:pt x="13951" y="3696"/>
                </a:cubicBezTo>
                <a:cubicBezTo>
                  <a:pt x="13945" y="3679"/>
                  <a:pt x="13941" y="3665"/>
                  <a:pt x="13940" y="3647"/>
                </a:cubicBezTo>
                <a:cubicBezTo>
                  <a:pt x="13940" y="3647"/>
                  <a:pt x="13940" y="3646"/>
                  <a:pt x="13940" y="3645"/>
                </a:cubicBezTo>
                <a:cubicBezTo>
                  <a:pt x="13939" y="3628"/>
                  <a:pt x="13942" y="3611"/>
                  <a:pt x="13946" y="3591"/>
                </a:cubicBezTo>
                <a:cubicBezTo>
                  <a:pt x="13975" y="3463"/>
                  <a:pt x="13908" y="3307"/>
                  <a:pt x="13825" y="3307"/>
                </a:cubicBezTo>
                <a:close/>
                <a:moveTo>
                  <a:pt x="13666" y="3441"/>
                </a:moveTo>
                <a:cubicBezTo>
                  <a:pt x="13654" y="3438"/>
                  <a:pt x="13648" y="3444"/>
                  <a:pt x="13643" y="3451"/>
                </a:cubicBezTo>
                <a:cubicBezTo>
                  <a:pt x="13641" y="3453"/>
                  <a:pt x="13640" y="3457"/>
                  <a:pt x="13639" y="3460"/>
                </a:cubicBezTo>
                <a:cubicBezTo>
                  <a:pt x="13638" y="3467"/>
                  <a:pt x="13637" y="3475"/>
                  <a:pt x="13639" y="3485"/>
                </a:cubicBezTo>
                <a:cubicBezTo>
                  <a:pt x="13641" y="3490"/>
                  <a:pt x="13642" y="3494"/>
                  <a:pt x="13644" y="3500"/>
                </a:cubicBezTo>
                <a:cubicBezTo>
                  <a:pt x="13651" y="3517"/>
                  <a:pt x="13661" y="3536"/>
                  <a:pt x="13678" y="3557"/>
                </a:cubicBezTo>
                <a:cubicBezTo>
                  <a:pt x="13713" y="3601"/>
                  <a:pt x="13739" y="3681"/>
                  <a:pt x="13734" y="3736"/>
                </a:cubicBezTo>
                <a:cubicBezTo>
                  <a:pt x="13731" y="3784"/>
                  <a:pt x="13730" y="3824"/>
                  <a:pt x="13731" y="3857"/>
                </a:cubicBezTo>
                <a:cubicBezTo>
                  <a:pt x="13732" y="3890"/>
                  <a:pt x="13735" y="3916"/>
                  <a:pt x="13743" y="3938"/>
                </a:cubicBezTo>
                <a:cubicBezTo>
                  <a:pt x="13751" y="3961"/>
                  <a:pt x="13764" y="3982"/>
                  <a:pt x="13780" y="3999"/>
                </a:cubicBezTo>
                <a:cubicBezTo>
                  <a:pt x="13795" y="4016"/>
                  <a:pt x="13816" y="4030"/>
                  <a:pt x="13841" y="4046"/>
                </a:cubicBezTo>
                <a:cubicBezTo>
                  <a:pt x="13898" y="4081"/>
                  <a:pt x="13950" y="4109"/>
                  <a:pt x="13956" y="4110"/>
                </a:cubicBezTo>
                <a:cubicBezTo>
                  <a:pt x="13960" y="4111"/>
                  <a:pt x="13961" y="4110"/>
                  <a:pt x="13961" y="4108"/>
                </a:cubicBezTo>
                <a:cubicBezTo>
                  <a:pt x="13965" y="4089"/>
                  <a:pt x="13896" y="3995"/>
                  <a:pt x="13843" y="3952"/>
                </a:cubicBezTo>
                <a:cubicBezTo>
                  <a:pt x="13831" y="3942"/>
                  <a:pt x="13822" y="3930"/>
                  <a:pt x="13813" y="3916"/>
                </a:cubicBezTo>
                <a:cubicBezTo>
                  <a:pt x="13787" y="3873"/>
                  <a:pt x="13776" y="3808"/>
                  <a:pt x="13776" y="3712"/>
                </a:cubicBezTo>
                <a:cubicBezTo>
                  <a:pt x="13776" y="3599"/>
                  <a:pt x="13753" y="3508"/>
                  <a:pt x="13718" y="3475"/>
                </a:cubicBezTo>
                <a:cubicBezTo>
                  <a:pt x="13697" y="3456"/>
                  <a:pt x="13680" y="3445"/>
                  <a:pt x="13666" y="3441"/>
                </a:cubicBezTo>
                <a:close/>
                <a:moveTo>
                  <a:pt x="11386" y="3815"/>
                </a:moveTo>
                <a:lnTo>
                  <a:pt x="11214" y="4173"/>
                </a:lnTo>
                <a:cubicBezTo>
                  <a:pt x="11094" y="4423"/>
                  <a:pt x="11003" y="4558"/>
                  <a:pt x="10910" y="4622"/>
                </a:cubicBezTo>
                <a:lnTo>
                  <a:pt x="10779" y="4715"/>
                </a:lnTo>
                <a:lnTo>
                  <a:pt x="10790" y="5101"/>
                </a:lnTo>
                <a:cubicBezTo>
                  <a:pt x="10801" y="5469"/>
                  <a:pt x="10804" y="5488"/>
                  <a:pt x="10890" y="5511"/>
                </a:cubicBezTo>
                <a:cubicBezTo>
                  <a:pt x="10930" y="5521"/>
                  <a:pt x="10953" y="5535"/>
                  <a:pt x="10966" y="5567"/>
                </a:cubicBezTo>
                <a:cubicBezTo>
                  <a:pt x="10979" y="5600"/>
                  <a:pt x="10982" y="5653"/>
                  <a:pt x="10984" y="5747"/>
                </a:cubicBezTo>
                <a:lnTo>
                  <a:pt x="10987" y="5957"/>
                </a:lnTo>
                <a:lnTo>
                  <a:pt x="11136" y="5970"/>
                </a:lnTo>
                <a:cubicBezTo>
                  <a:pt x="11176" y="5973"/>
                  <a:pt x="11207" y="5976"/>
                  <a:pt x="11231" y="5974"/>
                </a:cubicBezTo>
                <a:cubicBezTo>
                  <a:pt x="11303" y="5965"/>
                  <a:pt x="11327" y="5903"/>
                  <a:pt x="11436" y="5647"/>
                </a:cubicBezTo>
                <a:cubicBezTo>
                  <a:pt x="11493" y="5514"/>
                  <a:pt x="11504" y="5508"/>
                  <a:pt x="11672" y="5520"/>
                </a:cubicBezTo>
                <a:lnTo>
                  <a:pt x="11848" y="5533"/>
                </a:lnTo>
                <a:lnTo>
                  <a:pt x="11848" y="6253"/>
                </a:lnTo>
                <a:lnTo>
                  <a:pt x="11848" y="6975"/>
                </a:lnTo>
                <a:lnTo>
                  <a:pt x="11558" y="6987"/>
                </a:lnTo>
                <a:lnTo>
                  <a:pt x="11268" y="7000"/>
                </a:lnTo>
                <a:lnTo>
                  <a:pt x="11268" y="8270"/>
                </a:lnTo>
                <a:lnTo>
                  <a:pt x="11268" y="9540"/>
                </a:lnTo>
                <a:lnTo>
                  <a:pt x="11717" y="9540"/>
                </a:lnTo>
                <a:lnTo>
                  <a:pt x="12166" y="9540"/>
                </a:lnTo>
                <a:lnTo>
                  <a:pt x="12166" y="9436"/>
                </a:lnTo>
                <a:cubicBezTo>
                  <a:pt x="12166" y="9334"/>
                  <a:pt x="12157" y="9330"/>
                  <a:pt x="11857" y="9319"/>
                </a:cubicBezTo>
                <a:lnTo>
                  <a:pt x="11548" y="9307"/>
                </a:lnTo>
                <a:lnTo>
                  <a:pt x="11548" y="8840"/>
                </a:lnTo>
                <a:lnTo>
                  <a:pt x="11548" y="8374"/>
                </a:lnTo>
                <a:lnTo>
                  <a:pt x="11820" y="8362"/>
                </a:lnTo>
                <a:lnTo>
                  <a:pt x="12090" y="8349"/>
                </a:lnTo>
                <a:lnTo>
                  <a:pt x="12090" y="8226"/>
                </a:lnTo>
                <a:lnTo>
                  <a:pt x="12090" y="8101"/>
                </a:lnTo>
                <a:lnTo>
                  <a:pt x="11820" y="8090"/>
                </a:lnTo>
                <a:lnTo>
                  <a:pt x="11548" y="8077"/>
                </a:lnTo>
                <a:lnTo>
                  <a:pt x="11548" y="7674"/>
                </a:lnTo>
                <a:lnTo>
                  <a:pt x="11548" y="7272"/>
                </a:lnTo>
                <a:lnTo>
                  <a:pt x="11838" y="7259"/>
                </a:lnTo>
                <a:lnTo>
                  <a:pt x="12129" y="7247"/>
                </a:lnTo>
                <a:lnTo>
                  <a:pt x="12129" y="7124"/>
                </a:lnTo>
                <a:cubicBezTo>
                  <a:pt x="12129" y="7077"/>
                  <a:pt x="12123" y="7045"/>
                  <a:pt x="12111" y="7024"/>
                </a:cubicBezTo>
                <a:cubicBezTo>
                  <a:pt x="12098" y="7003"/>
                  <a:pt x="12076" y="6994"/>
                  <a:pt x="12044" y="6988"/>
                </a:cubicBezTo>
                <a:cubicBezTo>
                  <a:pt x="12023" y="6985"/>
                  <a:pt x="12009" y="6982"/>
                  <a:pt x="11997" y="6970"/>
                </a:cubicBezTo>
                <a:cubicBezTo>
                  <a:pt x="11974" y="6945"/>
                  <a:pt x="11965" y="6881"/>
                  <a:pt x="11962" y="6703"/>
                </a:cubicBezTo>
                <a:cubicBezTo>
                  <a:pt x="11961" y="6614"/>
                  <a:pt x="11960" y="6495"/>
                  <a:pt x="11960" y="6338"/>
                </a:cubicBezTo>
                <a:lnTo>
                  <a:pt x="11960" y="5703"/>
                </a:lnTo>
                <a:lnTo>
                  <a:pt x="12157" y="5690"/>
                </a:lnTo>
                <a:cubicBezTo>
                  <a:pt x="12270" y="5683"/>
                  <a:pt x="12329" y="5667"/>
                  <a:pt x="12364" y="5633"/>
                </a:cubicBezTo>
                <a:cubicBezTo>
                  <a:pt x="12376" y="5622"/>
                  <a:pt x="12385" y="5608"/>
                  <a:pt x="12393" y="5592"/>
                </a:cubicBezTo>
                <a:cubicBezTo>
                  <a:pt x="12400" y="5577"/>
                  <a:pt x="12412" y="5565"/>
                  <a:pt x="12426" y="5554"/>
                </a:cubicBezTo>
                <a:cubicBezTo>
                  <a:pt x="12440" y="5544"/>
                  <a:pt x="12457" y="5536"/>
                  <a:pt x="12476" y="5530"/>
                </a:cubicBezTo>
                <a:cubicBezTo>
                  <a:pt x="12514" y="5516"/>
                  <a:pt x="12560" y="5510"/>
                  <a:pt x="12605" y="5512"/>
                </a:cubicBezTo>
                <a:cubicBezTo>
                  <a:pt x="12672" y="5516"/>
                  <a:pt x="12737" y="5536"/>
                  <a:pt x="12768" y="5571"/>
                </a:cubicBezTo>
                <a:cubicBezTo>
                  <a:pt x="12779" y="5583"/>
                  <a:pt x="12785" y="5597"/>
                  <a:pt x="12786" y="5613"/>
                </a:cubicBezTo>
                <a:cubicBezTo>
                  <a:pt x="12792" y="5656"/>
                  <a:pt x="12830" y="5731"/>
                  <a:pt x="12872" y="5781"/>
                </a:cubicBezTo>
                <a:cubicBezTo>
                  <a:pt x="12913" y="5831"/>
                  <a:pt x="12944" y="5892"/>
                  <a:pt x="12940" y="5915"/>
                </a:cubicBezTo>
                <a:cubicBezTo>
                  <a:pt x="12936" y="5938"/>
                  <a:pt x="13004" y="5963"/>
                  <a:pt x="13092" y="5970"/>
                </a:cubicBezTo>
                <a:lnTo>
                  <a:pt x="13252" y="5983"/>
                </a:lnTo>
                <a:lnTo>
                  <a:pt x="13252" y="5768"/>
                </a:lnTo>
                <a:cubicBezTo>
                  <a:pt x="13252" y="5577"/>
                  <a:pt x="13263" y="5548"/>
                  <a:pt x="13346" y="5512"/>
                </a:cubicBezTo>
                <a:cubicBezTo>
                  <a:pt x="13391" y="5493"/>
                  <a:pt x="13414" y="5478"/>
                  <a:pt x="13426" y="5424"/>
                </a:cubicBezTo>
                <a:cubicBezTo>
                  <a:pt x="13432" y="5396"/>
                  <a:pt x="13434" y="5356"/>
                  <a:pt x="13436" y="5301"/>
                </a:cubicBezTo>
                <a:cubicBezTo>
                  <a:pt x="13437" y="5245"/>
                  <a:pt x="13438" y="5173"/>
                  <a:pt x="13437" y="5078"/>
                </a:cubicBezTo>
                <a:lnTo>
                  <a:pt x="13436" y="4685"/>
                </a:lnTo>
                <a:lnTo>
                  <a:pt x="13319" y="4600"/>
                </a:lnTo>
                <a:cubicBezTo>
                  <a:pt x="13301" y="4587"/>
                  <a:pt x="13281" y="4568"/>
                  <a:pt x="13259" y="4541"/>
                </a:cubicBezTo>
                <a:cubicBezTo>
                  <a:pt x="13236" y="4515"/>
                  <a:pt x="13212" y="4483"/>
                  <a:pt x="13187" y="4445"/>
                </a:cubicBezTo>
                <a:cubicBezTo>
                  <a:pt x="13137" y="4369"/>
                  <a:pt x="13082" y="4273"/>
                  <a:pt x="13030" y="4167"/>
                </a:cubicBezTo>
                <a:lnTo>
                  <a:pt x="12858" y="3817"/>
                </a:lnTo>
                <a:lnTo>
                  <a:pt x="12122" y="3817"/>
                </a:lnTo>
                <a:lnTo>
                  <a:pt x="11386" y="3815"/>
                </a:lnTo>
                <a:close/>
                <a:moveTo>
                  <a:pt x="1771" y="4071"/>
                </a:moveTo>
                <a:cubicBezTo>
                  <a:pt x="1642" y="4071"/>
                  <a:pt x="1539" y="4093"/>
                  <a:pt x="1454" y="4144"/>
                </a:cubicBezTo>
                <a:cubicBezTo>
                  <a:pt x="1432" y="4157"/>
                  <a:pt x="1411" y="4171"/>
                  <a:pt x="1392" y="4188"/>
                </a:cubicBezTo>
                <a:cubicBezTo>
                  <a:pt x="1372" y="4204"/>
                  <a:pt x="1355" y="4222"/>
                  <a:pt x="1337" y="4243"/>
                </a:cubicBezTo>
                <a:cubicBezTo>
                  <a:pt x="1301" y="4283"/>
                  <a:pt x="1268" y="4332"/>
                  <a:pt x="1237" y="4388"/>
                </a:cubicBezTo>
                <a:cubicBezTo>
                  <a:pt x="1184" y="4485"/>
                  <a:pt x="1167" y="4529"/>
                  <a:pt x="1180" y="4558"/>
                </a:cubicBezTo>
                <a:cubicBezTo>
                  <a:pt x="1184" y="4568"/>
                  <a:pt x="1193" y="4575"/>
                  <a:pt x="1203" y="4583"/>
                </a:cubicBezTo>
                <a:cubicBezTo>
                  <a:pt x="1245" y="4612"/>
                  <a:pt x="1337" y="4624"/>
                  <a:pt x="1432" y="4619"/>
                </a:cubicBezTo>
                <a:cubicBezTo>
                  <a:pt x="1528" y="4614"/>
                  <a:pt x="1628" y="4593"/>
                  <a:pt x="1687" y="4558"/>
                </a:cubicBezTo>
                <a:cubicBezTo>
                  <a:pt x="1711" y="4545"/>
                  <a:pt x="1740" y="4514"/>
                  <a:pt x="1773" y="4475"/>
                </a:cubicBezTo>
                <a:cubicBezTo>
                  <a:pt x="1870" y="4359"/>
                  <a:pt x="1986" y="4165"/>
                  <a:pt x="1986" y="4099"/>
                </a:cubicBezTo>
                <a:cubicBezTo>
                  <a:pt x="1986" y="4091"/>
                  <a:pt x="1962" y="4083"/>
                  <a:pt x="1923" y="4078"/>
                </a:cubicBezTo>
                <a:cubicBezTo>
                  <a:pt x="1884" y="4073"/>
                  <a:pt x="1830" y="4071"/>
                  <a:pt x="1771" y="4071"/>
                </a:cubicBezTo>
                <a:close/>
                <a:moveTo>
                  <a:pt x="17271" y="5352"/>
                </a:moveTo>
                <a:cubicBezTo>
                  <a:pt x="17256" y="5349"/>
                  <a:pt x="17240" y="5352"/>
                  <a:pt x="17221" y="5361"/>
                </a:cubicBezTo>
                <a:cubicBezTo>
                  <a:pt x="17203" y="5371"/>
                  <a:pt x="17181" y="5388"/>
                  <a:pt x="17156" y="5412"/>
                </a:cubicBezTo>
                <a:cubicBezTo>
                  <a:pt x="17131" y="5436"/>
                  <a:pt x="17104" y="5466"/>
                  <a:pt x="17071" y="5507"/>
                </a:cubicBezTo>
                <a:cubicBezTo>
                  <a:pt x="17037" y="5548"/>
                  <a:pt x="16999" y="5598"/>
                  <a:pt x="16954" y="5658"/>
                </a:cubicBezTo>
                <a:cubicBezTo>
                  <a:pt x="16802" y="5863"/>
                  <a:pt x="16695" y="5971"/>
                  <a:pt x="16659" y="5958"/>
                </a:cubicBezTo>
                <a:cubicBezTo>
                  <a:pt x="16580" y="5932"/>
                  <a:pt x="15963" y="5808"/>
                  <a:pt x="15769" y="5779"/>
                </a:cubicBezTo>
                <a:cubicBezTo>
                  <a:pt x="15695" y="5768"/>
                  <a:pt x="15627" y="5775"/>
                  <a:pt x="15577" y="5796"/>
                </a:cubicBezTo>
                <a:cubicBezTo>
                  <a:pt x="15552" y="5806"/>
                  <a:pt x="15533" y="5819"/>
                  <a:pt x="15519" y="5836"/>
                </a:cubicBezTo>
                <a:cubicBezTo>
                  <a:pt x="15505" y="5852"/>
                  <a:pt x="15497" y="5871"/>
                  <a:pt x="15497" y="5892"/>
                </a:cubicBezTo>
                <a:cubicBezTo>
                  <a:pt x="15497" y="5901"/>
                  <a:pt x="15536" y="5928"/>
                  <a:pt x="15599" y="5966"/>
                </a:cubicBezTo>
                <a:cubicBezTo>
                  <a:pt x="15662" y="6004"/>
                  <a:pt x="15749" y="6053"/>
                  <a:pt x="15844" y="6102"/>
                </a:cubicBezTo>
                <a:cubicBezTo>
                  <a:pt x="16035" y="6200"/>
                  <a:pt x="16228" y="6310"/>
                  <a:pt x="16275" y="6344"/>
                </a:cubicBezTo>
                <a:lnTo>
                  <a:pt x="16360" y="6406"/>
                </a:lnTo>
                <a:lnTo>
                  <a:pt x="16201" y="6637"/>
                </a:lnTo>
                <a:cubicBezTo>
                  <a:pt x="16056" y="6848"/>
                  <a:pt x="16028" y="6868"/>
                  <a:pt x="15891" y="6869"/>
                </a:cubicBezTo>
                <a:cubicBezTo>
                  <a:pt x="15808" y="6870"/>
                  <a:pt x="15709" y="6899"/>
                  <a:pt x="15671" y="6932"/>
                </a:cubicBezTo>
                <a:cubicBezTo>
                  <a:pt x="15605" y="6988"/>
                  <a:pt x="15610" y="6995"/>
                  <a:pt x="15737" y="7055"/>
                </a:cubicBezTo>
                <a:cubicBezTo>
                  <a:pt x="15814" y="7091"/>
                  <a:pt x="15854" y="7123"/>
                  <a:pt x="15866" y="7189"/>
                </a:cubicBezTo>
                <a:cubicBezTo>
                  <a:pt x="15866" y="7190"/>
                  <a:pt x="15866" y="7192"/>
                  <a:pt x="15866" y="7193"/>
                </a:cubicBezTo>
                <a:cubicBezTo>
                  <a:pt x="15876" y="7258"/>
                  <a:pt x="15858" y="7356"/>
                  <a:pt x="15819" y="7525"/>
                </a:cubicBezTo>
                <a:lnTo>
                  <a:pt x="15769" y="7739"/>
                </a:lnTo>
                <a:lnTo>
                  <a:pt x="15512" y="7769"/>
                </a:lnTo>
                <a:cubicBezTo>
                  <a:pt x="15370" y="7786"/>
                  <a:pt x="15216" y="7820"/>
                  <a:pt x="15170" y="7843"/>
                </a:cubicBezTo>
                <a:cubicBezTo>
                  <a:pt x="15066" y="7894"/>
                  <a:pt x="14936" y="8128"/>
                  <a:pt x="14936" y="8262"/>
                </a:cubicBezTo>
                <a:cubicBezTo>
                  <a:pt x="14936" y="8294"/>
                  <a:pt x="14929" y="8319"/>
                  <a:pt x="14916" y="8340"/>
                </a:cubicBezTo>
                <a:cubicBezTo>
                  <a:pt x="14904" y="8360"/>
                  <a:pt x="14886" y="8376"/>
                  <a:pt x="14863" y="8383"/>
                </a:cubicBezTo>
                <a:cubicBezTo>
                  <a:pt x="14812" y="8398"/>
                  <a:pt x="14778" y="8441"/>
                  <a:pt x="14766" y="8489"/>
                </a:cubicBezTo>
                <a:cubicBezTo>
                  <a:pt x="14760" y="8513"/>
                  <a:pt x="14760" y="8537"/>
                  <a:pt x="14766" y="8561"/>
                </a:cubicBezTo>
                <a:cubicBezTo>
                  <a:pt x="14772" y="8584"/>
                  <a:pt x="14784" y="8607"/>
                  <a:pt x="14804" y="8623"/>
                </a:cubicBezTo>
                <a:cubicBezTo>
                  <a:pt x="14862" y="8671"/>
                  <a:pt x="14863" y="8700"/>
                  <a:pt x="14808" y="9033"/>
                </a:cubicBezTo>
                <a:cubicBezTo>
                  <a:pt x="14775" y="9230"/>
                  <a:pt x="14737" y="9425"/>
                  <a:pt x="14726" y="9466"/>
                </a:cubicBezTo>
                <a:cubicBezTo>
                  <a:pt x="14722" y="9480"/>
                  <a:pt x="14722" y="9491"/>
                  <a:pt x="14723" y="9500"/>
                </a:cubicBezTo>
                <a:cubicBezTo>
                  <a:pt x="14723" y="9503"/>
                  <a:pt x="14723" y="9505"/>
                  <a:pt x="14724" y="9507"/>
                </a:cubicBezTo>
                <a:cubicBezTo>
                  <a:pt x="14725" y="9512"/>
                  <a:pt x="14730" y="9514"/>
                  <a:pt x="14733" y="9517"/>
                </a:cubicBezTo>
                <a:cubicBezTo>
                  <a:pt x="14741" y="9526"/>
                  <a:pt x="14755" y="9535"/>
                  <a:pt x="14781" y="9538"/>
                </a:cubicBezTo>
                <a:cubicBezTo>
                  <a:pt x="14800" y="9540"/>
                  <a:pt x="14825" y="9540"/>
                  <a:pt x="14856" y="9540"/>
                </a:cubicBezTo>
                <a:lnTo>
                  <a:pt x="15005" y="9540"/>
                </a:lnTo>
                <a:lnTo>
                  <a:pt x="15048" y="9296"/>
                </a:lnTo>
                <a:cubicBezTo>
                  <a:pt x="15073" y="9156"/>
                  <a:pt x="15093" y="9047"/>
                  <a:pt x="15110" y="8959"/>
                </a:cubicBezTo>
                <a:cubicBezTo>
                  <a:pt x="15117" y="8923"/>
                  <a:pt x="15124" y="8899"/>
                  <a:pt x="15130" y="8871"/>
                </a:cubicBezTo>
                <a:cubicBezTo>
                  <a:pt x="15140" y="8825"/>
                  <a:pt x="15151" y="8779"/>
                  <a:pt x="15160" y="8750"/>
                </a:cubicBezTo>
                <a:cubicBezTo>
                  <a:pt x="15170" y="8715"/>
                  <a:pt x="15180" y="8685"/>
                  <a:pt x="15192" y="8667"/>
                </a:cubicBezTo>
                <a:cubicBezTo>
                  <a:pt x="15196" y="8659"/>
                  <a:pt x="15202" y="8653"/>
                  <a:pt x="15207" y="8648"/>
                </a:cubicBezTo>
                <a:cubicBezTo>
                  <a:pt x="15210" y="8644"/>
                  <a:pt x="15212" y="8641"/>
                  <a:pt x="15215" y="8638"/>
                </a:cubicBezTo>
                <a:cubicBezTo>
                  <a:pt x="15223" y="8631"/>
                  <a:pt x="15233" y="8627"/>
                  <a:pt x="15243" y="8623"/>
                </a:cubicBezTo>
                <a:cubicBezTo>
                  <a:pt x="15254" y="8619"/>
                  <a:pt x="15265" y="8617"/>
                  <a:pt x="15278" y="8616"/>
                </a:cubicBezTo>
                <a:cubicBezTo>
                  <a:pt x="15348" y="8606"/>
                  <a:pt x="15381" y="8572"/>
                  <a:pt x="15394" y="8500"/>
                </a:cubicBezTo>
                <a:cubicBezTo>
                  <a:pt x="15397" y="8479"/>
                  <a:pt x="15399" y="8463"/>
                  <a:pt x="15399" y="8449"/>
                </a:cubicBezTo>
                <a:cubicBezTo>
                  <a:pt x="15398" y="8435"/>
                  <a:pt x="15396" y="8426"/>
                  <a:pt x="15390" y="8417"/>
                </a:cubicBezTo>
                <a:cubicBezTo>
                  <a:pt x="15384" y="8409"/>
                  <a:pt x="15375" y="8403"/>
                  <a:pt x="15363" y="8398"/>
                </a:cubicBezTo>
                <a:cubicBezTo>
                  <a:pt x="15352" y="8393"/>
                  <a:pt x="15336" y="8389"/>
                  <a:pt x="15317" y="8387"/>
                </a:cubicBezTo>
                <a:cubicBezTo>
                  <a:pt x="15265" y="8380"/>
                  <a:pt x="15216" y="8353"/>
                  <a:pt x="15208" y="8328"/>
                </a:cubicBezTo>
                <a:cubicBezTo>
                  <a:pt x="15198" y="8293"/>
                  <a:pt x="15233" y="8225"/>
                  <a:pt x="15278" y="8166"/>
                </a:cubicBezTo>
                <a:cubicBezTo>
                  <a:pt x="15324" y="8107"/>
                  <a:pt x="15381" y="8056"/>
                  <a:pt x="15419" y="8056"/>
                </a:cubicBezTo>
                <a:cubicBezTo>
                  <a:pt x="15428" y="8056"/>
                  <a:pt x="15439" y="8052"/>
                  <a:pt x="15449" y="8047"/>
                </a:cubicBezTo>
                <a:cubicBezTo>
                  <a:pt x="15479" y="8031"/>
                  <a:pt x="15511" y="7994"/>
                  <a:pt x="15529" y="7950"/>
                </a:cubicBezTo>
                <a:cubicBezTo>
                  <a:pt x="15537" y="7930"/>
                  <a:pt x="15546" y="7913"/>
                  <a:pt x="15555" y="7899"/>
                </a:cubicBezTo>
                <a:cubicBezTo>
                  <a:pt x="15565" y="7885"/>
                  <a:pt x="15576" y="7873"/>
                  <a:pt x="15589" y="7865"/>
                </a:cubicBezTo>
                <a:cubicBezTo>
                  <a:pt x="15615" y="7849"/>
                  <a:pt x="15649" y="7844"/>
                  <a:pt x="15699" y="7844"/>
                </a:cubicBezTo>
                <a:cubicBezTo>
                  <a:pt x="15761" y="7844"/>
                  <a:pt x="15794" y="7841"/>
                  <a:pt x="15816" y="7812"/>
                </a:cubicBezTo>
                <a:cubicBezTo>
                  <a:pt x="15838" y="7784"/>
                  <a:pt x="15850" y="7729"/>
                  <a:pt x="15871" y="7621"/>
                </a:cubicBezTo>
                <a:cubicBezTo>
                  <a:pt x="15907" y="7440"/>
                  <a:pt x="15925" y="7350"/>
                  <a:pt x="15944" y="7319"/>
                </a:cubicBezTo>
                <a:cubicBezTo>
                  <a:pt x="15964" y="7288"/>
                  <a:pt x="15984" y="7315"/>
                  <a:pt x="16024" y="7372"/>
                </a:cubicBezTo>
                <a:cubicBezTo>
                  <a:pt x="16086" y="7457"/>
                  <a:pt x="16106" y="7464"/>
                  <a:pt x="16156" y="7417"/>
                </a:cubicBezTo>
                <a:cubicBezTo>
                  <a:pt x="16175" y="7400"/>
                  <a:pt x="16186" y="7377"/>
                  <a:pt x="16193" y="7347"/>
                </a:cubicBezTo>
                <a:cubicBezTo>
                  <a:pt x="16194" y="7343"/>
                  <a:pt x="16196" y="7341"/>
                  <a:pt x="16196" y="7336"/>
                </a:cubicBezTo>
                <a:cubicBezTo>
                  <a:pt x="16196" y="7336"/>
                  <a:pt x="16196" y="7334"/>
                  <a:pt x="16196" y="7334"/>
                </a:cubicBezTo>
                <a:cubicBezTo>
                  <a:pt x="16202" y="7298"/>
                  <a:pt x="16202" y="7252"/>
                  <a:pt x="16195" y="7189"/>
                </a:cubicBezTo>
                <a:cubicBezTo>
                  <a:pt x="16185" y="7108"/>
                  <a:pt x="16181" y="7062"/>
                  <a:pt x="16203" y="7009"/>
                </a:cubicBezTo>
                <a:cubicBezTo>
                  <a:pt x="16225" y="6957"/>
                  <a:pt x="16271" y="6899"/>
                  <a:pt x="16357" y="6796"/>
                </a:cubicBezTo>
                <a:cubicBezTo>
                  <a:pt x="16491" y="6633"/>
                  <a:pt x="16547" y="6588"/>
                  <a:pt x="16574" y="6626"/>
                </a:cubicBezTo>
                <a:cubicBezTo>
                  <a:pt x="16593" y="6654"/>
                  <a:pt x="16708" y="6859"/>
                  <a:pt x="16827" y="7081"/>
                </a:cubicBezTo>
                <a:cubicBezTo>
                  <a:pt x="16946" y="7303"/>
                  <a:pt x="17049" y="7491"/>
                  <a:pt x="17056" y="7501"/>
                </a:cubicBezTo>
                <a:cubicBezTo>
                  <a:pt x="17063" y="7511"/>
                  <a:pt x="17074" y="7509"/>
                  <a:pt x="17088" y="7501"/>
                </a:cubicBezTo>
                <a:cubicBezTo>
                  <a:pt x="17101" y="7492"/>
                  <a:pt x="17115" y="7475"/>
                  <a:pt x="17129" y="7455"/>
                </a:cubicBezTo>
                <a:cubicBezTo>
                  <a:pt x="17143" y="7435"/>
                  <a:pt x="17157" y="7411"/>
                  <a:pt x="17166" y="7387"/>
                </a:cubicBezTo>
                <a:cubicBezTo>
                  <a:pt x="17175" y="7363"/>
                  <a:pt x="17181" y="7340"/>
                  <a:pt x="17181" y="7319"/>
                </a:cubicBezTo>
                <a:cubicBezTo>
                  <a:pt x="17181" y="7270"/>
                  <a:pt x="17115" y="6983"/>
                  <a:pt x="17034" y="6682"/>
                </a:cubicBezTo>
                <a:lnTo>
                  <a:pt x="16889" y="6134"/>
                </a:lnTo>
                <a:lnTo>
                  <a:pt x="17119" y="5841"/>
                </a:lnTo>
                <a:cubicBezTo>
                  <a:pt x="17302" y="5610"/>
                  <a:pt x="17376" y="5462"/>
                  <a:pt x="17341" y="5393"/>
                </a:cubicBezTo>
                <a:cubicBezTo>
                  <a:pt x="17330" y="5370"/>
                  <a:pt x="17307" y="5358"/>
                  <a:pt x="17271" y="5352"/>
                </a:cubicBezTo>
                <a:close/>
                <a:moveTo>
                  <a:pt x="18665" y="6297"/>
                </a:moveTo>
                <a:cubicBezTo>
                  <a:pt x="18347" y="6297"/>
                  <a:pt x="18079" y="6306"/>
                  <a:pt x="18069" y="6318"/>
                </a:cubicBezTo>
                <a:cubicBezTo>
                  <a:pt x="18059" y="6329"/>
                  <a:pt x="18025" y="6664"/>
                  <a:pt x="17994" y="7060"/>
                </a:cubicBezTo>
                <a:cubicBezTo>
                  <a:pt x="17957" y="7537"/>
                  <a:pt x="17947" y="7707"/>
                  <a:pt x="17966" y="7790"/>
                </a:cubicBezTo>
                <a:cubicBezTo>
                  <a:pt x="17972" y="7818"/>
                  <a:pt x="17982" y="7836"/>
                  <a:pt x="17994" y="7852"/>
                </a:cubicBezTo>
                <a:cubicBezTo>
                  <a:pt x="18006" y="7868"/>
                  <a:pt x="18015" y="7880"/>
                  <a:pt x="18021" y="7892"/>
                </a:cubicBezTo>
                <a:cubicBezTo>
                  <a:pt x="18038" y="7927"/>
                  <a:pt x="18023" y="7952"/>
                  <a:pt x="17971" y="8011"/>
                </a:cubicBezTo>
                <a:cubicBezTo>
                  <a:pt x="17952" y="8032"/>
                  <a:pt x="17935" y="8048"/>
                  <a:pt x="17909" y="8060"/>
                </a:cubicBezTo>
                <a:cubicBezTo>
                  <a:pt x="17883" y="8072"/>
                  <a:pt x="17847" y="8080"/>
                  <a:pt x="17790" y="8086"/>
                </a:cubicBezTo>
                <a:cubicBezTo>
                  <a:pt x="17678" y="8099"/>
                  <a:pt x="17482" y="8101"/>
                  <a:pt x="17116" y="8103"/>
                </a:cubicBezTo>
                <a:cubicBezTo>
                  <a:pt x="16689" y="8106"/>
                  <a:pt x="16314" y="8111"/>
                  <a:pt x="16283" y="8117"/>
                </a:cubicBezTo>
                <a:cubicBezTo>
                  <a:pt x="16252" y="8122"/>
                  <a:pt x="16190" y="8130"/>
                  <a:pt x="16145" y="8134"/>
                </a:cubicBezTo>
                <a:cubicBezTo>
                  <a:pt x="16134" y="8135"/>
                  <a:pt x="16124" y="8135"/>
                  <a:pt x="16116" y="8137"/>
                </a:cubicBezTo>
                <a:cubicBezTo>
                  <a:pt x="16108" y="8140"/>
                  <a:pt x="16102" y="8145"/>
                  <a:pt x="16096" y="8153"/>
                </a:cubicBezTo>
                <a:cubicBezTo>
                  <a:pt x="16090" y="8160"/>
                  <a:pt x="16085" y="8171"/>
                  <a:pt x="16081" y="8187"/>
                </a:cubicBezTo>
                <a:cubicBezTo>
                  <a:pt x="16060" y="8266"/>
                  <a:pt x="16056" y="8473"/>
                  <a:pt x="16049" y="9020"/>
                </a:cubicBezTo>
                <a:lnTo>
                  <a:pt x="16039" y="9901"/>
                </a:lnTo>
                <a:lnTo>
                  <a:pt x="15797" y="9933"/>
                </a:lnTo>
                <a:cubicBezTo>
                  <a:pt x="15731" y="9942"/>
                  <a:pt x="15668" y="9958"/>
                  <a:pt x="15609" y="9974"/>
                </a:cubicBezTo>
                <a:cubicBezTo>
                  <a:pt x="15587" y="9981"/>
                  <a:pt x="15567" y="9988"/>
                  <a:pt x="15545" y="9995"/>
                </a:cubicBezTo>
                <a:cubicBezTo>
                  <a:pt x="15508" y="10008"/>
                  <a:pt x="15472" y="10022"/>
                  <a:pt x="15437" y="10039"/>
                </a:cubicBezTo>
                <a:cubicBezTo>
                  <a:pt x="15417" y="10048"/>
                  <a:pt x="15397" y="10057"/>
                  <a:pt x="15378" y="10067"/>
                </a:cubicBezTo>
                <a:cubicBezTo>
                  <a:pt x="15336" y="10090"/>
                  <a:pt x="15296" y="10116"/>
                  <a:pt x="15258" y="10144"/>
                </a:cubicBezTo>
                <a:cubicBezTo>
                  <a:pt x="15247" y="10153"/>
                  <a:pt x="15236" y="10162"/>
                  <a:pt x="15225" y="10171"/>
                </a:cubicBezTo>
                <a:cubicBezTo>
                  <a:pt x="15186" y="10203"/>
                  <a:pt x="15149" y="10238"/>
                  <a:pt x="15116" y="10277"/>
                </a:cubicBezTo>
                <a:cubicBezTo>
                  <a:pt x="15106" y="10288"/>
                  <a:pt x="15098" y="10300"/>
                  <a:pt x="15088" y="10313"/>
                </a:cubicBezTo>
                <a:cubicBezTo>
                  <a:pt x="15062" y="10346"/>
                  <a:pt x="15036" y="10382"/>
                  <a:pt x="15015" y="10420"/>
                </a:cubicBezTo>
                <a:cubicBezTo>
                  <a:pt x="15007" y="10434"/>
                  <a:pt x="15000" y="10448"/>
                  <a:pt x="14993" y="10462"/>
                </a:cubicBezTo>
                <a:cubicBezTo>
                  <a:pt x="14966" y="10514"/>
                  <a:pt x="14941" y="10568"/>
                  <a:pt x="14923" y="10626"/>
                </a:cubicBezTo>
                <a:cubicBezTo>
                  <a:pt x="14902" y="10691"/>
                  <a:pt x="14886" y="10760"/>
                  <a:pt x="14876" y="10832"/>
                </a:cubicBezTo>
                <a:cubicBezTo>
                  <a:pt x="14866" y="10905"/>
                  <a:pt x="14861" y="10981"/>
                  <a:pt x="14861" y="11061"/>
                </a:cubicBezTo>
                <a:cubicBezTo>
                  <a:pt x="14861" y="11172"/>
                  <a:pt x="14875" y="11276"/>
                  <a:pt x="14903" y="11376"/>
                </a:cubicBezTo>
                <a:cubicBezTo>
                  <a:pt x="14917" y="11427"/>
                  <a:pt x="14933" y="11475"/>
                  <a:pt x="14955" y="11524"/>
                </a:cubicBezTo>
                <a:cubicBezTo>
                  <a:pt x="14976" y="11572"/>
                  <a:pt x="15001" y="11619"/>
                  <a:pt x="15030" y="11666"/>
                </a:cubicBezTo>
                <a:cubicBezTo>
                  <a:pt x="15059" y="11713"/>
                  <a:pt x="15093" y="11761"/>
                  <a:pt x="15130" y="11807"/>
                </a:cubicBezTo>
                <a:cubicBezTo>
                  <a:pt x="15167" y="11854"/>
                  <a:pt x="15208" y="11899"/>
                  <a:pt x="15253" y="11945"/>
                </a:cubicBezTo>
                <a:cubicBezTo>
                  <a:pt x="15299" y="11992"/>
                  <a:pt x="15349" y="12038"/>
                  <a:pt x="15404" y="12085"/>
                </a:cubicBezTo>
                <a:cubicBezTo>
                  <a:pt x="15458" y="12132"/>
                  <a:pt x="15517" y="12179"/>
                  <a:pt x="15580" y="12227"/>
                </a:cubicBezTo>
                <a:cubicBezTo>
                  <a:pt x="15827" y="12412"/>
                  <a:pt x="15946" y="12604"/>
                  <a:pt x="15946" y="12815"/>
                </a:cubicBezTo>
                <a:cubicBezTo>
                  <a:pt x="15946" y="13213"/>
                  <a:pt x="15557" y="13368"/>
                  <a:pt x="15055" y="13172"/>
                </a:cubicBezTo>
                <a:lnTo>
                  <a:pt x="14904" y="13113"/>
                </a:lnTo>
                <a:lnTo>
                  <a:pt x="14861" y="13416"/>
                </a:lnTo>
                <a:cubicBezTo>
                  <a:pt x="14838" y="13581"/>
                  <a:pt x="14794" y="13840"/>
                  <a:pt x="14761" y="13992"/>
                </a:cubicBezTo>
                <a:cubicBezTo>
                  <a:pt x="14728" y="14144"/>
                  <a:pt x="14690" y="14418"/>
                  <a:pt x="14678" y="14600"/>
                </a:cubicBezTo>
                <a:lnTo>
                  <a:pt x="14656" y="14931"/>
                </a:lnTo>
                <a:lnTo>
                  <a:pt x="14444" y="14943"/>
                </a:lnTo>
                <a:cubicBezTo>
                  <a:pt x="14384" y="14946"/>
                  <a:pt x="14327" y="14952"/>
                  <a:pt x="14279" y="14965"/>
                </a:cubicBezTo>
                <a:cubicBezTo>
                  <a:pt x="14181" y="14991"/>
                  <a:pt x="14108" y="15036"/>
                  <a:pt x="14057" y="15099"/>
                </a:cubicBezTo>
                <a:cubicBezTo>
                  <a:pt x="14031" y="15131"/>
                  <a:pt x="14010" y="15169"/>
                  <a:pt x="13997" y="15211"/>
                </a:cubicBezTo>
                <a:cubicBezTo>
                  <a:pt x="13974" y="15278"/>
                  <a:pt x="13965" y="15809"/>
                  <a:pt x="13971" y="16568"/>
                </a:cubicBezTo>
                <a:lnTo>
                  <a:pt x="13982" y="17815"/>
                </a:lnTo>
                <a:lnTo>
                  <a:pt x="14087" y="17917"/>
                </a:lnTo>
                <a:cubicBezTo>
                  <a:pt x="14164" y="17992"/>
                  <a:pt x="14192" y="18012"/>
                  <a:pt x="14486" y="18017"/>
                </a:cubicBezTo>
                <a:cubicBezTo>
                  <a:pt x="14583" y="18019"/>
                  <a:pt x="14711" y="18021"/>
                  <a:pt x="14879" y="18021"/>
                </a:cubicBezTo>
                <a:cubicBezTo>
                  <a:pt x="15048" y="18021"/>
                  <a:pt x="15175" y="18019"/>
                  <a:pt x="15273" y="18017"/>
                </a:cubicBezTo>
                <a:cubicBezTo>
                  <a:pt x="15360" y="18016"/>
                  <a:pt x="15417" y="18013"/>
                  <a:pt x="15465" y="18008"/>
                </a:cubicBezTo>
                <a:cubicBezTo>
                  <a:pt x="15483" y="18006"/>
                  <a:pt x="15496" y="18003"/>
                  <a:pt x="15510" y="18000"/>
                </a:cubicBezTo>
                <a:cubicBezTo>
                  <a:pt x="15541" y="17995"/>
                  <a:pt x="15566" y="17990"/>
                  <a:pt x="15585" y="17981"/>
                </a:cubicBezTo>
                <a:cubicBezTo>
                  <a:pt x="15593" y="17978"/>
                  <a:pt x="15602" y="17974"/>
                  <a:pt x="15609" y="17970"/>
                </a:cubicBezTo>
                <a:cubicBezTo>
                  <a:pt x="15631" y="17956"/>
                  <a:pt x="15651" y="17939"/>
                  <a:pt x="15674" y="17917"/>
                </a:cubicBezTo>
                <a:lnTo>
                  <a:pt x="15777" y="17815"/>
                </a:lnTo>
                <a:lnTo>
                  <a:pt x="15789" y="16568"/>
                </a:lnTo>
                <a:cubicBezTo>
                  <a:pt x="15796" y="15809"/>
                  <a:pt x="15785" y="15278"/>
                  <a:pt x="15762" y="15211"/>
                </a:cubicBezTo>
                <a:cubicBezTo>
                  <a:pt x="15754" y="15185"/>
                  <a:pt x="15745" y="15162"/>
                  <a:pt x="15734" y="15141"/>
                </a:cubicBezTo>
                <a:cubicBezTo>
                  <a:pt x="15724" y="15121"/>
                  <a:pt x="15710" y="15102"/>
                  <a:pt x="15697" y="15086"/>
                </a:cubicBezTo>
                <a:cubicBezTo>
                  <a:pt x="15692" y="15080"/>
                  <a:pt x="15686" y="15075"/>
                  <a:pt x="15681" y="15069"/>
                </a:cubicBezTo>
                <a:cubicBezTo>
                  <a:pt x="15672" y="15060"/>
                  <a:pt x="15663" y="15051"/>
                  <a:pt x="15652" y="15043"/>
                </a:cubicBezTo>
                <a:cubicBezTo>
                  <a:pt x="15645" y="15037"/>
                  <a:pt x="15637" y="15033"/>
                  <a:pt x="15629" y="15028"/>
                </a:cubicBezTo>
                <a:cubicBezTo>
                  <a:pt x="15618" y="15020"/>
                  <a:pt x="15606" y="15013"/>
                  <a:pt x="15594" y="15007"/>
                </a:cubicBezTo>
                <a:cubicBezTo>
                  <a:pt x="15585" y="15002"/>
                  <a:pt x="15575" y="14999"/>
                  <a:pt x="15565" y="14995"/>
                </a:cubicBezTo>
                <a:cubicBezTo>
                  <a:pt x="15555" y="14991"/>
                  <a:pt x="15543" y="14988"/>
                  <a:pt x="15532" y="14984"/>
                </a:cubicBezTo>
                <a:cubicBezTo>
                  <a:pt x="15492" y="14972"/>
                  <a:pt x="15446" y="14961"/>
                  <a:pt x="15392" y="14954"/>
                </a:cubicBezTo>
                <a:cubicBezTo>
                  <a:pt x="15322" y="14945"/>
                  <a:pt x="15241" y="14939"/>
                  <a:pt x="15143" y="14937"/>
                </a:cubicBezTo>
                <a:lnTo>
                  <a:pt x="14768" y="14929"/>
                </a:lnTo>
                <a:lnTo>
                  <a:pt x="14758" y="14682"/>
                </a:lnTo>
                <a:cubicBezTo>
                  <a:pt x="14752" y="14541"/>
                  <a:pt x="14777" y="14309"/>
                  <a:pt x="14816" y="14139"/>
                </a:cubicBezTo>
                <a:lnTo>
                  <a:pt x="14884" y="13845"/>
                </a:lnTo>
                <a:lnTo>
                  <a:pt x="15031" y="13863"/>
                </a:lnTo>
                <a:cubicBezTo>
                  <a:pt x="15088" y="13871"/>
                  <a:pt x="15160" y="13877"/>
                  <a:pt x="15238" y="13880"/>
                </a:cubicBezTo>
                <a:cubicBezTo>
                  <a:pt x="15317" y="13884"/>
                  <a:pt x="15402" y="13885"/>
                  <a:pt x="15485" y="13884"/>
                </a:cubicBezTo>
                <a:cubicBezTo>
                  <a:pt x="15651" y="13882"/>
                  <a:pt x="15807" y="13871"/>
                  <a:pt x="15891" y="13852"/>
                </a:cubicBezTo>
                <a:lnTo>
                  <a:pt x="16043" y="13818"/>
                </a:lnTo>
                <a:lnTo>
                  <a:pt x="16313" y="14211"/>
                </a:lnTo>
                <a:cubicBezTo>
                  <a:pt x="16495" y="14475"/>
                  <a:pt x="16576" y="14625"/>
                  <a:pt x="16559" y="14668"/>
                </a:cubicBezTo>
                <a:cubicBezTo>
                  <a:pt x="16495" y="14830"/>
                  <a:pt x="16502" y="15035"/>
                  <a:pt x="16575" y="15137"/>
                </a:cubicBezTo>
                <a:lnTo>
                  <a:pt x="16649" y="15241"/>
                </a:lnTo>
                <a:lnTo>
                  <a:pt x="16802" y="15067"/>
                </a:lnTo>
                <a:cubicBezTo>
                  <a:pt x="16887" y="14972"/>
                  <a:pt x="17007" y="14870"/>
                  <a:pt x="17069" y="14840"/>
                </a:cubicBezTo>
                <a:cubicBezTo>
                  <a:pt x="17135" y="14809"/>
                  <a:pt x="17169" y="14786"/>
                  <a:pt x="17174" y="14759"/>
                </a:cubicBezTo>
                <a:cubicBezTo>
                  <a:pt x="17180" y="14732"/>
                  <a:pt x="17157" y="14700"/>
                  <a:pt x="17108" y="14650"/>
                </a:cubicBezTo>
                <a:cubicBezTo>
                  <a:pt x="17087" y="14629"/>
                  <a:pt x="17073" y="14611"/>
                  <a:pt x="17064" y="14593"/>
                </a:cubicBezTo>
                <a:cubicBezTo>
                  <a:pt x="17047" y="14557"/>
                  <a:pt x="17052" y="14527"/>
                  <a:pt x="17078" y="14512"/>
                </a:cubicBezTo>
                <a:cubicBezTo>
                  <a:pt x="17090" y="14504"/>
                  <a:pt x="17108" y="14500"/>
                  <a:pt x="17131" y="14500"/>
                </a:cubicBezTo>
                <a:cubicBezTo>
                  <a:pt x="17163" y="14500"/>
                  <a:pt x="17232" y="14462"/>
                  <a:pt x="17285" y="14415"/>
                </a:cubicBezTo>
                <a:cubicBezTo>
                  <a:pt x="17300" y="14402"/>
                  <a:pt x="17317" y="14390"/>
                  <a:pt x="17336" y="14379"/>
                </a:cubicBezTo>
                <a:cubicBezTo>
                  <a:pt x="17355" y="14369"/>
                  <a:pt x="17375" y="14362"/>
                  <a:pt x="17396" y="14355"/>
                </a:cubicBezTo>
                <a:cubicBezTo>
                  <a:pt x="17439" y="14341"/>
                  <a:pt x="17488" y="14333"/>
                  <a:pt x="17535" y="14332"/>
                </a:cubicBezTo>
                <a:cubicBezTo>
                  <a:pt x="17629" y="14331"/>
                  <a:pt x="17724" y="14357"/>
                  <a:pt x="17785" y="14410"/>
                </a:cubicBezTo>
                <a:cubicBezTo>
                  <a:pt x="17834" y="14452"/>
                  <a:pt x="17906" y="14499"/>
                  <a:pt x="17945" y="14515"/>
                </a:cubicBezTo>
                <a:cubicBezTo>
                  <a:pt x="17968" y="14525"/>
                  <a:pt x="17979" y="14533"/>
                  <a:pt x="17986" y="14542"/>
                </a:cubicBezTo>
                <a:cubicBezTo>
                  <a:pt x="17988" y="14545"/>
                  <a:pt x="17992" y="14548"/>
                  <a:pt x="17992" y="14551"/>
                </a:cubicBezTo>
                <a:cubicBezTo>
                  <a:pt x="17992" y="14554"/>
                  <a:pt x="17993" y="14558"/>
                  <a:pt x="17992" y="14561"/>
                </a:cubicBezTo>
                <a:cubicBezTo>
                  <a:pt x="17990" y="14569"/>
                  <a:pt x="17985" y="14577"/>
                  <a:pt x="17976" y="14591"/>
                </a:cubicBezTo>
                <a:cubicBezTo>
                  <a:pt x="17965" y="14606"/>
                  <a:pt x="17950" y="14625"/>
                  <a:pt x="17929" y="14650"/>
                </a:cubicBezTo>
                <a:cubicBezTo>
                  <a:pt x="17880" y="14708"/>
                  <a:pt x="17856" y="14736"/>
                  <a:pt x="17864" y="14761"/>
                </a:cubicBezTo>
                <a:cubicBezTo>
                  <a:pt x="17868" y="14774"/>
                  <a:pt x="17881" y="14786"/>
                  <a:pt x="17902" y="14801"/>
                </a:cubicBezTo>
                <a:cubicBezTo>
                  <a:pt x="17924" y="14815"/>
                  <a:pt x="17954" y="14832"/>
                  <a:pt x="17996" y="14856"/>
                </a:cubicBezTo>
                <a:cubicBezTo>
                  <a:pt x="18062" y="14894"/>
                  <a:pt x="18179" y="14997"/>
                  <a:pt x="18254" y="15082"/>
                </a:cubicBezTo>
                <a:lnTo>
                  <a:pt x="18389" y="15237"/>
                </a:lnTo>
                <a:lnTo>
                  <a:pt x="18460" y="15139"/>
                </a:lnTo>
                <a:cubicBezTo>
                  <a:pt x="18549" y="15014"/>
                  <a:pt x="18549" y="14791"/>
                  <a:pt x="18460" y="14667"/>
                </a:cubicBezTo>
                <a:cubicBezTo>
                  <a:pt x="18423" y="14615"/>
                  <a:pt x="18372" y="14583"/>
                  <a:pt x="18294" y="14563"/>
                </a:cubicBezTo>
                <a:cubicBezTo>
                  <a:pt x="18268" y="14556"/>
                  <a:pt x="18240" y="14550"/>
                  <a:pt x="18208" y="14546"/>
                </a:cubicBezTo>
                <a:cubicBezTo>
                  <a:pt x="18166" y="14540"/>
                  <a:pt x="18133" y="14537"/>
                  <a:pt x="18107" y="14531"/>
                </a:cubicBezTo>
                <a:cubicBezTo>
                  <a:pt x="18101" y="14529"/>
                  <a:pt x="18100" y="14525"/>
                  <a:pt x="18094" y="14523"/>
                </a:cubicBezTo>
                <a:cubicBezTo>
                  <a:pt x="18078" y="14518"/>
                  <a:pt x="18062" y="14515"/>
                  <a:pt x="18052" y="14508"/>
                </a:cubicBezTo>
                <a:cubicBezTo>
                  <a:pt x="18039" y="14498"/>
                  <a:pt x="18030" y="14486"/>
                  <a:pt x="18024" y="14470"/>
                </a:cubicBezTo>
                <a:cubicBezTo>
                  <a:pt x="18018" y="14454"/>
                  <a:pt x="18015" y="14433"/>
                  <a:pt x="18012" y="14408"/>
                </a:cubicBezTo>
                <a:cubicBezTo>
                  <a:pt x="18010" y="14390"/>
                  <a:pt x="18006" y="14373"/>
                  <a:pt x="17997" y="14355"/>
                </a:cubicBezTo>
                <a:cubicBezTo>
                  <a:pt x="17989" y="14337"/>
                  <a:pt x="17976" y="14319"/>
                  <a:pt x="17962" y="14302"/>
                </a:cubicBezTo>
                <a:cubicBezTo>
                  <a:pt x="17948" y="14285"/>
                  <a:pt x="17931" y="14268"/>
                  <a:pt x="17912" y="14253"/>
                </a:cubicBezTo>
                <a:cubicBezTo>
                  <a:pt x="17855" y="14206"/>
                  <a:pt x="17778" y="14167"/>
                  <a:pt x="17695" y="14143"/>
                </a:cubicBezTo>
                <a:cubicBezTo>
                  <a:pt x="17667" y="14135"/>
                  <a:pt x="17639" y="14130"/>
                  <a:pt x="17610" y="14126"/>
                </a:cubicBezTo>
                <a:cubicBezTo>
                  <a:pt x="17581" y="14122"/>
                  <a:pt x="17554" y="14119"/>
                  <a:pt x="17525" y="14119"/>
                </a:cubicBezTo>
                <a:cubicBezTo>
                  <a:pt x="17472" y="14119"/>
                  <a:pt x="17408" y="14135"/>
                  <a:pt x="17345" y="14156"/>
                </a:cubicBezTo>
                <a:cubicBezTo>
                  <a:pt x="17231" y="14194"/>
                  <a:pt x="17119" y="14255"/>
                  <a:pt x="17079" y="14309"/>
                </a:cubicBezTo>
                <a:cubicBezTo>
                  <a:pt x="17071" y="14321"/>
                  <a:pt x="17065" y="14331"/>
                  <a:pt x="17064" y="14342"/>
                </a:cubicBezTo>
                <a:cubicBezTo>
                  <a:pt x="17062" y="14370"/>
                  <a:pt x="17059" y="14424"/>
                  <a:pt x="17056" y="14459"/>
                </a:cubicBezTo>
                <a:cubicBezTo>
                  <a:pt x="17055" y="14470"/>
                  <a:pt x="17051" y="14480"/>
                  <a:pt x="17043" y="14489"/>
                </a:cubicBezTo>
                <a:cubicBezTo>
                  <a:pt x="17019" y="14514"/>
                  <a:pt x="16963" y="14528"/>
                  <a:pt x="16861" y="14534"/>
                </a:cubicBezTo>
                <a:lnTo>
                  <a:pt x="16669" y="14548"/>
                </a:lnTo>
                <a:lnTo>
                  <a:pt x="16448" y="14240"/>
                </a:lnTo>
                <a:cubicBezTo>
                  <a:pt x="16327" y="14070"/>
                  <a:pt x="16199" y="13889"/>
                  <a:pt x="16163" y="13839"/>
                </a:cubicBezTo>
                <a:cubicBezTo>
                  <a:pt x="16147" y="13817"/>
                  <a:pt x="16134" y="13801"/>
                  <a:pt x="16128" y="13786"/>
                </a:cubicBezTo>
                <a:cubicBezTo>
                  <a:pt x="16128" y="13786"/>
                  <a:pt x="16128" y="13784"/>
                  <a:pt x="16128" y="13784"/>
                </a:cubicBezTo>
                <a:cubicBezTo>
                  <a:pt x="16108" y="13740"/>
                  <a:pt x="16137" y="13718"/>
                  <a:pt x="16243" y="13639"/>
                </a:cubicBezTo>
                <a:cubicBezTo>
                  <a:pt x="16285" y="13607"/>
                  <a:pt x="16324" y="13568"/>
                  <a:pt x="16360" y="13523"/>
                </a:cubicBezTo>
                <a:cubicBezTo>
                  <a:pt x="16395" y="13478"/>
                  <a:pt x="16428" y="13426"/>
                  <a:pt x="16457" y="13370"/>
                </a:cubicBezTo>
                <a:cubicBezTo>
                  <a:pt x="16541" y="13203"/>
                  <a:pt x="16591" y="12996"/>
                  <a:pt x="16600" y="12786"/>
                </a:cubicBezTo>
                <a:cubicBezTo>
                  <a:pt x="16607" y="12646"/>
                  <a:pt x="16596" y="12506"/>
                  <a:pt x="16564" y="12376"/>
                </a:cubicBezTo>
                <a:cubicBezTo>
                  <a:pt x="16547" y="12311"/>
                  <a:pt x="16525" y="12247"/>
                  <a:pt x="16498" y="12189"/>
                </a:cubicBezTo>
                <a:cubicBezTo>
                  <a:pt x="16470" y="12127"/>
                  <a:pt x="16444" y="12074"/>
                  <a:pt x="16413" y="12025"/>
                </a:cubicBezTo>
                <a:cubicBezTo>
                  <a:pt x="16320" y="11876"/>
                  <a:pt x="16194" y="11761"/>
                  <a:pt x="15909" y="11541"/>
                </a:cubicBezTo>
                <a:cubicBezTo>
                  <a:pt x="15759" y="11425"/>
                  <a:pt x="15653" y="11328"/>
                  <a:pt x="15587" y="11237"/>
                </a:cubicBezTo>
                <a:cubicBezTo>
                  <a:pt x="15587" y="11236"/>
                  <a:pt x="15587" y="11235"/>
                  <a:pt x="15587" y="11235"/>
                </a:cubicBezTo>
                <a:cubicBezTo>
                  <a:pt x="15544" y="11174"/>
                  <a:pt x="15518" y="11117"/>
                  <a:pt x="15509" y="11059"/>
                </a:cubicBezTo>
                <a:cubicBezTo>
                  <a:pt x="15494" y="10972"/>
                  <a:pt x="15516" y="10883"/>
                  <a:pt x="15570" y="10783"/>
                </a:cubicBezTo>
                <a:cubicBezTo>
                  <a:pt x="15582" y="10761"/>
                  <a:pt x="15595" y="10741"/>
                  <a:pt x="15609" y="10723"/>
                </a:cubicBezTo>
                <a:cubicBezTo>
                  <a:pt x="15679" y="10631"/>
                  <a:pt x="15777" y="10579"/>
                  <a:pt x="15899" y="10570"/>
                </a:cubicBezTo>
                <a:cubicBezTo>
                  <a:pt x="15997" y="10562"/>
                  <a:pt x="16110" y="10582"/>
                  <a:pt x="16235" y="10626"/>
                </a:cubicBezTo>
                <a:cubicBezTo>
                  <a:pt x="16360" y="10670"/>
                  <a:pt x="16498" y="10739"/>
                  <a:pt x="16645" y="10834"/>
                </a:cubicBezTo>
                <a:cubicBezTo>
                  <a:pt x="16719" y="10882"/>
                  <a:pt x="16794" y="10936"/>
                  <a:pt x="16872" y="10997"/>
                </a:cubicBezTo>
                <a:lnTo>
                  <a:pt x="17256" y="11291"/>
                </a:lnTo>
                <a:lnTo>
                  <a:pt x="17256" y="11497"/>
                </a:lnTo>
                <a:lnTo>
                  <a:pt x="17256" y="11703"/>
                </a:lnTo>
                <a:lnTo>
                  <a:pt x="18042" y="11703"/>
                </a:lnTo>
                <a:lnTo>
                  <a:pt x="18828" y="11703"/>
                </a:lnTo>
                <a:lnTo>
                  <a:pt x="18828" y="11537"/>
                </a:lnTo>
                <a:cubicBezTo>
                  <a:pt x="18828" y="11437"/>
                  <a:pt x="18825" y="11368"/>
                  <a:pt x="18810" y="11324"/>
                </a:cubicBezTo>
                <a:cubicBezTo>
                  <a:pt x="18810" y="11323"/>
                  <a:pt x="18810" y="11322"/>
                  <a:pt x="18810" y="11322"/>
                </a:cubicBezTo>
                <a:cubicBezTo>
                  <a:pt x="18795" y="11277"/>
                  <a:pt x="18770" y="11255"/>
                  <a:pt x="18723" y="11244"/>
                </a:cubicBezTo>
                <a:cubicBezTo>
                  <a:pt x="18692" y="11237"/>
                  <a:pt x="18652" y="11237"/>
                  <a:pt x="18601" y="11237"/>
                </a:cubicBezTo>
                <a:cubicBezTo>
                  <a:pt x="18553" y="11237"/>
                  <a:pt x="18519" y="11232"/>
                  <a:pt x="18490" y="11227"/>
                </a:cubicBezTo>
                <a:cubicBezTo>
                  <a:pt x="18483" y="11226"/>
                  <a:pt x="18476" y="11225"/>
                  <a:pt x="18470" y="11223"/>
                </a:cubicBezTo>
                <a:cubicBezTo>
                  <a:pt x="18444" y="11217"/>
                  <a:pt x="18423" y="11208"/>
                  <a:pt x="18408" y="11193"/>
                </a:cubicBezTo>
                <a:cubicBezTo>
                  <a:pt x="18397" y="11182"/>
                  <a:pt x="18387" y="11168"/>
                  <a:pt x="18379" y="11152"/>
                </a:cubicBezTo>
                <a:cubicBezTo>
                  <a:pt x="18345" y="11078"/>
                  <a:pt x="18300" y="11067"/>
                  <a:pt x="18061" y="11067"/>
                </a:cubicBezTo>
                <a:cubicBezTo>
                  <a:pt x="17881" y="11067"/>
                  <a:pt x="17812" y="11074"/>
                  <a:pt x="17774" y="11108"/>
                </a:cubicBezTo>
                <a:cubicBezTo>
                  <a:pt x="17761" y="11120"/>
                  <a:pt x="17752" y="11133"/>
                  <a:pt x="17744" y="11152"/>
                </a:cubicBezTo>
                <a:cubicBezTo>
                  <a:pt x="17712" y="11219"/>
                  <a:pt x="17665" y="11237"/>
                  <a:pt x="17515" y="11237"/>
                </a:cubicBezTo>
                <a:cubicBezTo>
                  <a:pt x="17473" y="11237"/>
                  <a:pt x="17439" y="11234"/>
                  <a:pt x="17406" y="11229"/>
                </a:cubicBezTo>
                <a:cubicBezTo>
                  <a:pt x="17406" y="11229"/>
                  <a:pt x="17405" y="11229"/>
                  <a:pt x="17405" y="11229"/>
                </a:cubicBezTo>
                <a:cubicBezTo>
                  <a:pt x="17340" y="11218"/>
                  <a:pt x="17285" y="11192"/>
                  <a:pt x="17201" y="11133"/>
                </a:cubicBezTo>
                <a:cubicBezTo>
                  <a:pt x="17201" y="11133"/>
                  <a:pt x="17200" y="11133"/>
                  <a:pt x="17199" y="11133"/>
                </a:cubicBezTo>
                <a:cubicBezTo>
                  <a:pt x="17157" y="11103"/>
                  <a:pt x="17109" y="11064"/>
                  <a:pt x="17048" y="11016"/>
                </a:cubicBezTo>
                <a:cubicBezTo>
                  <a:pt x="16932" y="10924"/>
                  <a:pt x="16840" y="10839"/>
                  <a:pt x="16809" y="10796"/>
                </a:cubicBezTo>
                <a:cubicBezTo>
                  <a:pt x="16798" y="10782"/>
                  <a:pt x="16793" y="10772"/>
                  <a:pt x="16797" y="10768"/>
                </a:cubicBezTo>
                <a:cubicBezTo>
                  <a:pt x="16813" y="10753"/>
                  <a:pt x="16903" y="10691"/>
                  <a:pt x="16997" y="10630"/>
                </a:cubicBezTo>
                <a:cubicBezTo>
                  <a:pt x="17078" y="10578"/>
                  <a:pt x="17121" y="10552"/>
                  <a:pt x="17153" y="10547"/>
                </a:cubicBezTo>
                <a:cubicBezTo>
                  <a:pt x="17184" y="10542"/>
                  <a:pt x="17203" y="10558"/>
                  <a:pt x="17233" y="10592"/>
                </a:cubicBezTo>
                <a:cubicBezTo>
                  <a:pt x="17240" y="10600"/>
                  <a:pt x="17250" y="10607"/>
                  <a:pt x="17261" y="10613"/>
                </a:cubicBezTo>
                <a:cubicBezTo>
                  <a:pt x="17273" y="10619"/>
                  <a:pt x="17286" y="10625"/>
                  <a:pt x="17306" y="10630"/>
                </a:cubicBezTo>
                <a:cubicBezTo>
                  <a:pt x="17342" y="10639"/>
                  <a:pt x="17402" y="10645"/>
                  <a:pt x="17481" y="10651"/>
                </a:cubicBezTo>
                <a:cubicBezTo>
                  <a:pt x="17497" y="10652"/>
                  <a:pt x="17519" y="10654"/>
                  <a:pt x="17537" y="10655"/>
                </a:cubicBezTo>
                <a:cubicBezTo>
                  <a:pt x="17728" y="10665"/>
                  <a:pt x="18034" y="10670"/>
                  <a:pt x="18596" y="10675"/>
                </a:cubicBezTo>
                <a:cubicBezTo>
                  <a:pt x="19311" y="10682"/>
                  <a:pt x="19933" y="10677"/>
                  <a:pt x="19980" y="10664"/>
                </a:cubicBezTo>
                <a:cubicBezTo>
                  <a:pt x="20027" y="10651"/>
                  <a:pt x="20098" y="10602"/>
                  <a:pt x="20139" y="10556"/>
                </a:cubicBezTo>
                <a:cubicBezTo>
                  <a:pt x="20208" y="10478"/>
                  <a:pt x="20214" y="10412"/>
                  <a:pt x="20214" y="9562"/>
                </a:cubicBezTo>
                <a:cubicBezTo>
                  <a:pt x="20214" y="9122"/>
                  <a:pt x="20213" y="8893"/>
                  <a:pt x="20202" y="8765"/>
                </a:cubicBezTo>
                <a:cubicBezTo>
                  <a:pt x="20191" y="8636"/>
                  <a:pt x="20172" y="8608"/>
                  <a:pt x="20132" y="8566"/>
                </a:cubicBezTo>
                <a:cubicBezTo>
                  <a:pt x="20122" y="8556"/>
                  <a:pt x="20112" y="8546"/>
                  <a:pt x="20100" y="8538"/>
                </a:cubicBezTo>
                <a:cubicBezTo>
                  <a:pt x="20066" y="8514"/>
                  <a:pt x="20013" y="8501"/>
                  <a:pt x="19873" y="8493"/>
                </a:cubicBezTo>
                <a:cubicBezTo>
                  <a:pt x="19686" y="8482"/>
                  <a:pt x="19342" y="8479"/>
                  <a:pt x="18677" y="8479"/>
                </a:cubicBezTo>
                <a:cubicBezTo>
                  <a:pt x="18028" y="8479"/>
                  <a:pt x="17683" y="8482"/>
                  <a:pt x="17490" y="8493"/>
                </a:cubicBezTo>
                <a:cubicBezTo>
                  <a:pt x="17345" y="8501"/>
                  <a:pt x="17286" y="8514"/>
                  <a:pt x="17248" y="8536"/>
                </a:cubicBezTo>
                <a:cubicBezTo>
                  <a:pt x="17235" y="8544"/>
                  <a:pt x="17225" y="8551"/>
                  <a:pt x="17214" y="8561"/>
                </a:cubicBezTo>
                <a:cubicBezTo>
                  <a:pt x="17171" y="8601"/>
                  <a:pt x="17148" y="8623"/>
                  <a:pt x="17136" y="8748"/>
                </a:cubicBezTo>
                <a:cubicBezTo>
                  <a:pt x="17124" y="8872"/>
                  <a:pt x="17123" y="9100"/>
                  <a:pt x="17119" y="9547"/>
                </a:cubicBezTo>
                <a:lnTo>
                  <a:pt x="17111" y="10452"/>
                </a:lnTo>
                <a:lnTo>
                  <a:pt x="16981" y="10534"/>
                </a:lnTo>
                <a:lnTo>
                  <a:pt x="16852" y="10617"/>
                </a:lnTo>
                <a:lnTo>
                  <a:pt x="16645" y="10464"/>
                </a:lnTo>
                <a:cubicBezTo>
                  <a:pt x="16553" y="10394"/>
                  <a:pt x="16503" y="10351"/>
                  <a:pt x="16475" y="10311"/>
                </a:cubicBezTo>
                <a:cubicBezTo>
                  <a:pt x="16461" y="10290"/>
                  <a:pt x="16453" y="10271"/>
                  <a:pt x="16448" y="10248"/>
                </a:cubicBezTo>
                <a:cubicBezTo>
                  <a:pt x="16444" y="10226"/>
                  <a:pt x="16444" y="10201"/>
                  <a:pt x="16445" y="10171"/>
                </a:cubicBezTo>
                <a:cubicBezTo>
                  <a:pt x="16446" y="10139"/>
                  <a:pt x="16448" y="10113"/>
                  <a:pt x="16445" y="10093"/>
                </a:cubicBezTo>
                <a:cubicBezTo>
                  <a:pt x="16442" y="10073"/>
                  <a:pt x="16436" y="10059"/>
                  <a:pt x="16427" y="10046"/>
                </a:cubicBezTo>
                <a:cubicBezTo>
                  <a:pt x="16407" y="10021"/>
                  <a:pt x="16370" y="10006"/>
                  <a:pt x="16301" y="9984"/>
                </a:cubicBezTo>
                <a:lnTo>
                  <a:pt x="16153" y="9935"/>
                </a:lnTo>
                <a:lnTo>
                  <a:pt x="16153" y="9069"/>
                </a:lnTo>
                <a:lnTo>
                  <a:pt x="16153" y="8205"/>
                </a:lnTo>
                <a:lnTo>
                  <a:pt x="17031" y="8179"/>
                </a:lnTo>
                <a:cubicBezTo>
                  <a:pt x="17515" y="8165"/>
                  <a:pt x="17942" y="8150"/>
                  <a:pt x="17979" y="8147"/>
                </a:cubicBezTo>
                <a:cubicBezTo>
                  <a:pt x="18015" y="8144"/>
                  <a:pt x="18062" y="8092"/>
                  <a:pt x="18082" y="8032"/>
                </a:cubicBezTo>
                <a:cubicBezTo>
                  <a:pt x="18109" y="7953"/>
                  <a:pt x="18137" y="7927"/>
                  <a:pt x="18181" y="7947"/>
                </a:cubicBezTo>
                <a:cubicBezTo>
                  <a:pt x="18221" y="7964"/>
                  <a:pt x="18262" y="7979"/>
                  <a:pt x="18304" y="7992"/>
                </a:cubicBezTo>
                <a:cubicBezTo>
                  <a:pt x="18346" y="8004"/>
                  <a:pt x="18389" y="8014"/>
                  <a:pt x="18433" y="8022"/>
                </a:cubicBezTo>
                <a:cubicBezTo>
                  <a:pt x="18696" y="8069"/>
                  <a:pt x="18983" y="8029"/>
                  <a:pt x="19231" y="7905"/>
                </a:cubicBezTo>
                <a:cubicBezTo>
                  <a:pt x="19364" y="7838"/>
                  <a:pt x="19412" y="7806"/>
                  <a:pt x="19419" y="7759"/>
                </a:cubicBezTo>
                <a:cubicBezTo>
                  <a:pt x="19422" y="7744"/>
                  <a:pt x="19419" y="7727"/>
                  <a:pt x="19414" y="7707"/>
                </a:cubicBezTo>
                <a:cubicBezTo>
                  <a:pt x="19402" y="7654"/>
                  <a:pt x="19372" y="7342"/>
                  <a:pt x="19347" y="7011"/>
                </a:cubicBezTo>
                <a:cubicBezTo>
                  <a:pt x="19323" y="6680"/>
                  <a:pt x="19289" y="6382"/>
                  <a:pt x="19272" y="6352"/>
                </a:cubicBezTo>
                <a:cubicBezTo>
                  <a:pt x="19267" y="6341"/>
                  <a:pt x="19254" y="6332"/>
                  <a:pt x="19231" y="6325"/>
                </a:cubicBezTo>
                <a:cubicBezTo>
                  <a:pt x="19207" y="6318"/>
                  <a:pt x="19172" y="6312"/>
                  <a:pt x="19125" y="6308"/>
                </a:cubicBezTo>
                <a:cubicBezTo>
                  <a:pt x="19125" y="6308"/>
                  <a:pt x="19124" y="6308"/>
                  <a:pt x="19124" y="6308"/>
                </a:cubicBezTo>
                <a:cubicBezTo>
                  <a:pt x="19029" y="6299"/>
                  <a:pt x="18884" y="6297"/>
                  <a:pt x="18665" y="6297"/>
                </a:cubicBezTo>
                <a:close/>
                <a:moveTo>
                  <a:pt x="5842" y="6996"/>
                </a:moveTo>
                <a:lnTo>
                  <a:pt x="5842" y="7121"/>
                </a:lnTo>
                <a:cubicBezTo>
                  <a:pt x="5842" y="7151"/>
                  <a:pt x="5841" y="7173"/>
                  <a:pt x="5845" y="7191"/>
                </a:cubicBezTo>
                <a:cubicBezTo>
                  <a:pt x="5845" y="7191"/>
                  <a:pt x="5845" y="7192"/>
                  <a:pt x="5845" y="7193"/>
                </a:cubicBezTo>
                <a:cubicBezTo>
                  <a:pt x="5849" y="7210"/>
                  <a:pt x="5856" y="7222"/>
                  <a:pt x="5868" y="7230"/>
                </a:cubicBezTo>
                <a:cubicBezTo>
                  <a:pt x="5894" y="7248"/>
                  <a:pt x="5942" y="7252"/>
                  <a:pt x="6037" y="7259"/>
                </a:cubicBezTo>
                <a:lnTo>
                  <a:pt x="6234" y="7272"/>
                </a:lnTo>
                <a:lnTo>
                  <a:pt x="6244" y="8406"/>
                </a:lnTo>
                <a:lnTo>
                  <a:pt x="6254" y="9540"/>
                </a:lnTo>
                <a:lnTo>
                  <a:pt x="6384" y="9540"/>
                </a:lnTo>
                <a:lnTo>
                  <a:pt x="6514" y="9540"/>
                </a:lnTo>
                <a:lnTo>
                  <a:pt x="6523" y="8406"/>
                </a:lnTo>
                <a:lnTo>
                  <a:pt x="6533" y="7272"/>
                </a:lnTo>
                <a:lnTo>
                  <a:pt x="6730" y="7259"/>
                </a:lnTo>
                <a:cubicBezTo>
                  <a:pt x="6825" y="7252"/>
                  <a:pt x="6874" y="7248"/>
                  <a:pt x="6900" y="7230"/>
                </a:cubicBezTo>
                <a:cubicBezTo>
                  <a:pt x="6925" y="7212"/>
                  <a:pt x="6926" y="7181"/>
                  <a:pt x="6926" y="7121"/>
                </a:cubicBezTo>
                <a:lnTo>
                  <a:pt x="6926" y="6996"/>
                </a:lnTo>
                <a:lnTo>
                  <a:pt x="6384" y="6996"/>
                </a:lnTo>
                <a:lnTo>
                  <a:pt x="5842" y="6996"/>
                </a:lnTo>
                <a:close/>
                <a:moveTo>
                  <a:pt x="8754" y="7217"/>
                </a:moveTo>
                <a:cubicBezTo>
                  <a:pt x="8827" y="7205"/>
                  <a:pt x="8926" y="7258"/>
                  <a:pt x="9008" y="7351"/>
                </a:cubicBezTo>
                <a:cubicBezTo>
                  <a:pt x="9190" y="7557"/>
                  <a:pt x="9191" y="7881"/>
                  <a:pt x="9011" y="8084"/>
                </a:cubicBezTo>
                <a:cubicBezTo>
                  <a:pt x="8868" y="8246"/>
                  <a:pt x="8674" y="8280"/>
                  <a:pt x="8631" y="8151"/>
                </a:cubicBezTo>
                <a:cubicBezTo>
                  <a:pt x="8615" y="8106"/>
                  <a:pt x="8610" y="7883"/>
                  <a:pt x="8619" y="7654"/>
                </a:cubicBezTo>
                <a:cubicBezTo>
                  <a:pt x="8633" y="7275"/>
                  <a:pt x="8646" y="7234"/>
                  <a:pt x="8754" y="7217"/>
                </a:cubicBezTo>
                <a:close/>
                <a:moveTo>
                  <a:pt x="14160" y="8355"/>
                </a:moveTo>
                <a:cubicBezTo>
                  <a:pt x="14118" y="8355"/>
                  <a:pt x="14073" y="8363"/>
                  <a:pt x="14028" y="8376"/>
                </a:cubicBezTo>
                <a:cubicBezTo>
                  <a:pt x="14016" y="8379"/>
                  <a:pt x="14004" y="8383"/>
                  <a:pt x="13992" y="8387"/>
                </a:cubicBezTo>
                <a:cubicBezTo>
                  <a:pt x="13946" y="8402"/>
                  <a:pt x="13899" y="8420"/>
                  <a:pt x="13851" y="8447"/>
                </a:cubicBezTo>
                <a:cubicBezTo>
                  <a:pt x="13647" y="8566"/>
                  <a:pt x="13551" y="8761"/>
                  <a:pt x="13551" y="9052"/>
                </a:cubicBezTo>
                <a:cubicBezTo>
                  <a:pt x="13551" y="9110"/>
                  <a:pt x="13556" y="9163"/>
                  <a:pt x="13564" y="9211"/>
                </a:cubicBezTo>
                <a:cubicBezTo>
                  <a:pt x="13564" y="9211"/>
                  <a:pt x="13564" y="9212"/>
                  <a:pt x="13564" y="9213"/>
                </a:cubicBezTo>
                <a:cubicBezTo>
                  <a:pt x="13590" y="9356"/>
                  <a:pt x="13653" y="9453"/>
                  <a:pt x="13751" y="9498"/>
                </a:cubicBezTo>
                <a:cubicBezTo>
                  <a:pt x="13785" y="9513"/>
                  <a:pt x="13825" y="9524"/>
                  <a:pt x="13868" y="9530"/>
                </a:cubicBezTo>
                <a:cubicBezTo>
                  <a:pt x="13955" y="9542"/>
                  <a:pt x="14056" y="9536"/>
                  <a:pt x="14143" y="9513"/>
                </a:cubicBezTo>
                <a:cubicBezTo>
                  <a:pt x="14187" y="9502"/>
                  <a:pt x="14227" y="9486"/>
                  <a:pt x="14262" y="9466"/>
                </a:cubicBezTo>
                <a:cubicBezTo>
                  <a:pt x="14363" y="9408"/>
                  <a:pt x="14447" y="9309"/>
                  <a:pt x="14504" y="9194"/>
                </a:cubicBezTo>
                <a:cubicBezTo>
                  <a:pt x="14580" y="9040"/>
                  <a:pt x="14609" y="8858"/>
                  <a:pt x="14574" y="8706"/>
                </a:cubicBezTo>
                <a:cubicBezTo>
                  <a:pt x="14574" y="8706"/>
                  <a:pt x="14574" y="8705"/>
                  <a:pt x="14574" y="8704"/>
                </a:cubicBezTo>
                <a:cubicBezTo>
                  <a:pt x="14565" y="8666"/>
                  <a:pt x="14553" y="8632"/>
                  <a:pt x="14536" y="8599"/>
                </a:cubicBezTo>
                <a:cubicBezTo>
                  <a:pt x="14517" y="8562"/>
                  <a:pt x="14494" y="8529"/>
                  <a:pt x="14471" y="8500"/>
                </a:cubicBezTo>
                <a:cubicBezTo>
                  <a:pt x="14462" y="8490"/>
                  <a:pt x="14453" y="8483"/>
                  <a:pt x="14444" y="8474"/>
                </a:cubicBezTo>
                <a:cubicBezTo>
                  <a:pt x="14427" y="8457"/>
                  <a:pt x="14409" y="8442"/>
                  <a:pt x="14390" y="8428"/>
                </a:cubicBezTo>
                <a:cubicBezTo>
                  <a:pt x="14380" y="8421"/>
                  <a:pt x="14370" y="8414"/>
                  <a:pt x="14359" y="8408"/>
                </a:cubicBezTo>
                <a:cubicBezTo>
                  <a:pt x="14339" y="8396"/>
                  <a:pt x="14317" y="8387"/>
                  <a:pt x="14295" y="8379"/>
                </a:cubicBezTo>
                <a:cubicBezTo>
                  <a:pt x="14284" y="8375"/>
                  <a:pt x="14275" y="8371"/>
                  <a:pt x="14264" y="8368"/>
                </a:cubicBezTo>
                <a:cubicBezTo>
                  <a:pt x="14230" y="8360"/>
                  <a:pt x="14196" y="8354"/>
                  <a:pt x="14160" y="8355"/>
                </a:cubicBezTo>
                <a:close/>
                <a:moveTo>
                  <a:pt x="14143" y="8599"/>
                </a:moveTo>
                <a:cubicBezTo>
                  <a:pt x="14188" y="8605"/>
                  <a:pt x="14229" y="8635"/>
                  <a:pt x="14259" y="8695"/>
                </a:cubicBezTo>
                <a:cubicBezTo>
                  <a:pt x="14313" y="8805"/>
                  <a:pt x="14258" y="9097"/>
                  <a:pt x="14157" y="9235"/>
                </a:cubicBezTo>
                <a:cubicBezTo>
                  <a:pt x="14029" y="9410"/>
                  <a:pt x="13840" y="9282"/>
                  <a:pt x="13840" y="9020"/>
                </a:cubicBezTo>
                <a:cubicBezTo>
                  <a:pt x="13840" y="8772"/>
                  <a:pt x="14009" y="8579"/>
                  <a:pt x="14143" y="8599"/>
                </a:cubicBezTo>
                <a:close/>
                <a:moveTo>
                  <a:pt x="13724" y="9935"/>
                </a:moveTo>
                <a:cubicBezTo>
                  <a:pt x="13252" y="9979"/>
                  <a:pt x="12890" y="10239"/>
                  <a:pt x="12663" y="10672"/>
                </a:cubicBezTo>
                <a:cubicBezTo>
                  <a:pt x="12638" y="10720"/>
                  <a:pt x="12615" y="10769"/>
                  <a:pt x="12593" y="10821"/>
                </a:cubicBezTo>
                <a:cubicBezTo>
                  <a:pt x="12593" y="10821"/>
                  <a:pt x="12593" y="10823"/>
                  <a:pt x="12593" y="10823"/>
                </a:cubicBezTo>
                <a:cubicBezTo>
                  <a:pt x="12549" y="10927"/>
                  <a:pt x="12512" y="11038"/>
                  <a:pt x="12483" y="11159"/>
                </a:cubicBezTo>
                <a:cubicBezTo>
                  <a:pt x="12468" y="11220"/>
                  <a:pt x="12454" y="11283"/>
                  <a:pt x="12443" y="11348"/>
                </a:cubicBezTo>
                <a:cubicBezTo>
                  <a:pt x="12420" y="11477"/>
                  <a:pt x="12405" y="11613"/>
                  <a:pt x="12398" y="11756"/>
                </a:cubicBezTo>
                <a:cubicBezTo>
                  <a:pt x="12394" y="11828"/>
                  <a:pt x="12393" y="11902"/>
                  <a:pt x="12393" y="11977"/>
                </a:cubicBezTo>
                <a:cubicBezTo>
                  <a:pt x="12393" y="12106"/>
                  <a:pt x="12398" y="12229"/>
                  <a:pt x="12408" y="12346"/>
                </a:cubicBezTo>
                <a:cubicBezTo>
                  <a:pt x="12418" y="12463"/>
                  <a:pt x="12433" y="12574"/>
                  <a:pt x="12453" y="12679"/>
                </a:cubicBezTo>
                <a:cubicBezTo>
                  <a:pt x="12457" y="12702"/>
                  <a:pt x="12463" y="12722"/>
                  <a:pt x="12468" y="12745"/>
                </a:cubicBezTo>
                <a:cubicBezTo>
                  <a:pt x="12507" y="12925"/>
                  <a:pt x="12560" y="13089"/>
                  <a:pt x="12630" y="13228"/>
                </a:cubicBezTo>
                <a:cubicBezTo>
                  <a:pt x="12688" y="13347"/>
                  <a:pt x="12758" y="13450"/>
                  <a:pt x="12838" y="13538"/>
                </a:cubicBezTo>
                <a:cubicBezTo>
                  <a:pt x="12892" y="13597"/>
                  <a:pt x="12949" y="13648"/>
                  <a:pt x="13012" y="13693"/>
                </a:cubicBezTo>
                <a:cubicBezTo>
                  <a:pt x="13074" y="13739"/>
                  <a:pt x="13142" y="13779"/>
                  <a:pt x="13214" y="13811"/>
                </a:cubicBezTo>
                <a:cubicBezTo>
                  <a:pt x="13250" y="13826"/>
                  <a:pt x="13285" y="13840"/>
                  <a:pt x="13324" y="13852"/>
                </a:cubicBezTo>
                <a:cubicBezTo>
                  <a:pt x="13372" y="13868"/>
                  <a:pt x="13447" y="13878"/>
                  <a:pt x="13534" y="13884"/>
                </a:cubicBezTo>
                <a:cubicBezTo>
                  <a:pt x="13613" y="13890"/>
                  <a:pt x="13704" y="13890"/>
                  <a:pt x="13796" y="13888"/>
                </a:cubicBezTo>
                <a:cubicBezTo>
                  <a:pt x="13821" y="13887"/>
                  <a:pt x="13846" y="13885"/>
                  <a:pt x="13871" y="13884"/>
                </a:cubicBezTo>
                <a:cubicBezTo>
                  <a:pt x="13942" y="13881"/>
                  <a:pt x="14011" y="13878"/>
                  <a:pt x="14077" y="13871"/>
                </a:cubicBezTo>
                <a:cubicBezTo>
                  <a:pt x="14096" y="13869"/>
                  <a:pt x="14117" y="13866"/>
                  <a:pt x="14135" y="13863"/>
                </a:cubicBezTo>
                <a:cubicBezTo>
                  <a:pt x="14219" y="13853"/>
                  <a:pt x="14295" y="13841"/>
                  <a:pt x="14347" y="13824"/>
                </a:cubicBezTo>
                <a:lnTo>
                  <a:pt x="14487" y="13777"/>
                </a:lnTo>
                <a:lnTo>
                  <a:pt x="14487" y="12739"/>
                </a:lnTo>
                <a:lnTo>
                  <a:pt x="14487" y="11703"/>
                </a:lnTo>
                <a:lnTo>
                  <a:pt x="14018" y="11703"/>
                </a:lnTo>
                <a:lnTo>
                  <a:pt x="13551" y="11703"/>
                </a:lnTo>
                <a:lnTo>
                  <a:pt x="13551" y="11996"/>
                </a:lnTo>
                <a:lnTo>
                  <a:pt x="13551" y="12291"/>
                </a:lnTo>
                <a:lnTo>
                  <a:pt x="13691" y="12304"/>
                </a:lnTo>
                <a:lnTo>
                  <a:pt x="13831" y="12318"/>
                </a:lnTo>
                <a:lnTo>
                  <a:pt x="13831" y="12782"/>
                </a:lnTo>
                <a:lnTo>
                  <a:pt x="13831" y="13249"/>
                </a:lnTo>
                <a:lnTo>
                  <a:pt x="13694" y="13262"/>
                </a:lnTo>
                <a:cubicBezTo>
                  <a:pt x="13667" y="13265"/>
                  <a:pt x="13643" y="13267"/>
                  <a:pt x="13621" y="13264"/>
                </a:cubicBezTo>
                <a:cubicBezTo>
                  <a:pt x="13599" y="13262"/>
                  <a:pt x="13578" y="13255"/>
                  <a:pt x="13558" y="13245"/>
                </a:cubicBezTo>
                <a:cubicBezTo>
                  <a:pt x="13517" y="13227"/>
                  <a:pt x="13476" y="13194"/>
                  <a:pt x="13421" y="13140"/>
                </a:cubicBezTo>
                <a:cubicBezTo>
                  <a:pt x="13232" y="12952"/>
                  <a:pt x="13145" y="12736"/>
                  <a:pt x="13095" y="12335"/>
                </a:cubicBezTo>
                <a:cubicBezTo>
                  <a:pt x="13082" y="12232"/>
                  <a:pt x="13076" y="12119"/>
                  <a:pt x="13075" y="12006"/>
                </a:cubicBezTo>
                <a:cubicBezTo>
                  <a:pt x="13074" y="11779"/>
                  <a:pt x="13095" y="11546"/>
                  <a:pt x="13135" y="11359"/>
                </a:cubicBezTo>
                <a:cubicBezTo>
                  <a:pt x="13135" y="11359"/>
                  <a:pt x="13135" y="11358"/>
                  <a:pt x="13135" y="11358"/>
                </a:cubicBezTo>
                <a:cubicBezTo>
                  <a:pt x="13155" y="11264"/>
                  <a:pt x="13180" y="11184"/>
                  <a:pt x="13209" y="11121"/>
                </a:cubicBezTo>
                <a:cubicBezTo>
                  <a:pt x="13231" y="11072"/>
                  <a:pt x="13261" y="11023"/>
                  <a:pt x="13294" y="10974"/>
                </a:cubicBezTo>
                <a:cubicBezTo>
                  <a:pt x="13294" y="10974"/>
                  <a:pt x="13294" y="10972"/>
                  <a:pt x="13294" y="10972"/>
                </a:cubicBezTo>
                <a:cubicBezTo>
                  <a:pt x="13394" y="10825"/>
                  <a:pt x="13531" y="10691"/>
                  <a:pt x="13638" y="10645"/>
                </a:cubicBezTo>
                <a:cubicBezTo>
                  <a:pt x="13769" y="10589"/>
                  <a:pt x="14077" y="10587"/>
                  <a:pt x="14203" y="10641"/>
                </a:cubicBezTo>
                <a:cubicBezTo>
                  <a:pt x="14230" y="10653"/>
                  <a:pt x="14249" y="10664"/>
                  <a:pt x="14264" y="10666"/>
                </a:cubicBezTo>
                <a:cubicBezTo>
                  <a:pt x="14273" y="10667"/>
                  <a:pt x="14280" y="10662"/>
                  <a:pt x="14287" y="10655"/>
                </a:cubicBezTo>
                <a:cubicBezTo>
                  <a:pt x="14289" y="10652"/>
                  <a:pt x="14292" y="10650"/>
                  <a:pt x="14294" y="10647"/>
                </a:cubicBezTo>
                <a:cubicBezTo>
                  <a:pt x="14297" y="10641"/>
                  <a:pt x="14300" y="10630"/>
                  <a:pt x="14304" y="10621"/>
                </a:cubicBezTo>
                <a:cubicBezTo>
                  <a:pt x="14309" y="10605"/>
                  <a:pt x="14314" y="10580"/>
                  <a:pt x="14320" y="10553"/>
                </a:cubicBezTo>
                <a:cubicBezTo>
                  <a:pt x="14334" y="10492"/>
                  <a:pt x="14347" y="10415"/>
                  <a:pt x="14372" y="10269"/>
                </a:cubicBezTo>
                <a:cubicBezTo>
                  <a:pt x="14394" y="10146"/>
                  <a:pt x="14412" y="10038"/>
                  <a:pt x="14412" y="10029"/>
                </a:cubicBezTo>
                <a:cubicBezTo>
                  <a:pt x="14412" y="10023"/>
                  <a:pt x="14405" y="10016"/>
                  <a:pt x="14394" y="10010"/>
                </a:cubicBezTo>
                <a:cubicBezTo>
                  <a:pt x="14391" y="10009"/>
                  <a:pt x="14386" y="10008"/>
                  <a:pt x="14382" y="10006"/>
                </a:cubicBezTo>
                <a:cubicBezTo>
                  <a:pt x="14375" y="10003"/>
                  <a:pt x="14365" y="10000"/>
                  <a:pt x="14355" y="9997"/>
                </a:cubicBezTo>
                <a:cubicBezTo>
                  <a:pt x="14341" y="9992"/>
                  <a:pt x="14321" y="9988"/>
                  <a:pt x="14302" y="9984"/>
                </a:cubicBezTo>
                <a:cubicBezTo>
                  <a:pt x="14276" y="9978"/>
                  <a:pt x="14245" y="9972"/>
                  <a:pt x="14214" y="9967"/>
                </a:cubicBezTo>
                <a:cubicBezTo>
                  <a:pt x="14126" y="9952"/>
                  <a:pt x="14023" y="9940"/>
                  <a:pt x="13925" y="9935"/>
                </a:cubicBezTo>
                <a:cubicBezTo>
                  <a:pt x="13850" y="9931"/>
                  <a:pt x="13779" y="9929"/>
                  <a:pt x="13724" y="9935"/>
                </a:cubicBezTo>
                <a:close/>
                <a:moveTo>
                  <a:pt x="3707" y="9965"/>
                </a:moveTo>
                <a:lnTo>
                  <a:pt x="3707" y="10088"/>
                </a:lnTo>
                <a:cubicBezTo>
                  <a:pt x="3707" y="10156"/>
                  <a:pt x="3693" y="10224"/>
                  <a:pt x="3677" y="10235"/>
                </a:cubicBezTo>
                <a:cubicBezTo>
                  <a:pt x="3660" y="10247"/>
                  <a:pt x="3405" y="10227"/>
                  <a:pt x="3109" y="10193"/>
                </a:cubicBezTo>
                <a:cubicBezTo>
                  <a:pt x="2814" y="10160"/>
                  <a:pt x="2567" y="10139"/>
                  <a:pt x="2560" y="10146"/>
                </a:cubicBezTo>
                <a:cubicBezTo>
                  <a:pt x="2554" y="10153"/>
                  <a:pt x="2531" y="10555"/>
                  <a:pt x="2509" y="11038"/>
                </a:cubicBezTo>
                <a:cubicBezTo>
                  <a:pt x="2487" y="11522"/>
                  <a:pt x="2453" y="11966"/>
                  <a:pt x="2433" y="12023"/>
                </a:cubicBezTo>
                <a:cubicBezTo>
                  <a:pt x="2414" y="12081"/>
                  <a:pt x="2388" y="12115"/>
                  <a:pt x="2363" y="12123"/>
                </a:cubicBezTo>
                <a:cubicBezTo>
                  <a:pt x="2351" y="12127"/>
                  <a:pt x="2339" y="12123"/>
                  <a:pt x="2328" y="12114"/>
                </a:cubicBezTo>
                <a:cubicBezTo>
                  <a:pt x="2317" y="12104"/>
                  <a:pt x="2307" y="12087"/>
                  <a:pt x="2298" y="12062"/>
                </a:cubicBezTo>
                <a:cubicBezTo>
                  <a:pt x="2267" y="11972"/>
                  <a:pt x="2210" y="11984"/>
                  <a:pt x="2210" y="12081"/>
                </a:cubicBezTo>
                <a:cubicBezTo>
                  <a:pt x="2210" y="12111"/>
                  <a:pt x="2206" y="12137"/>
                  <a:pt x="2198" y="12155"/>
                </a:cubicBezTo>
                <a:cubicBezTo>
                  <a:pt x="2190" y="12173"/>
                  <a:pt x="2180" y="12185"/>
                  <a:pt x="2166" y="12191"/>
                </a:cubicBezTo>
                <a:cubicBezTo>
                  <a:pt x="2139" y="12203"/>
                  <a:pt x="2099" y="12188"/>
                  <a:pt x="2058" y="12146"/>
                </a:cubicBezTo>
                <a:cubicBezTo>
                  <a:pt x="2040" y="12127"/>
                  <a:pt x="2026" y="12113"/>
                  <a:pt x="2015" y="12106"/>
                </a:cubicBezTo>
                <a:cubicBezTo>
                  <a:pt x="2003" y="12099"/>
                  <a:pt x="1995" y="12098"/>
                  <a:pt x="1989" y="12104"/>
                </a:cubicBezTo>
                <a:cubicBezTo>
                  <a:pt x="1978" y="12116"/>
                  <a:pt x="1975" y="12155"/>
                  <a:pt x="1971" y="12233"/>
                </a:cubicBezTo>
                <a:cubicBezTo>
                  <a:pt x="1970" y="12249"/>
                  <a:pt x="1968" y="12263"/>
                  <a:pt x="1964" y="12274"/>
                </a:cubicBezTo>
                <a:cubicBezTo>
                  <a:pt x="1961" y="12285"/>
                  <a:pt x="1954" y="12291"/>
                  <a:pt x="1946" y="12297"/>
                </a:cubicBezTo>
                <a:cubicBezTo>
                  <a:pt x="1938" y="12303"/>
                  <a:pt x="1927" y="12305"/>
                  <a:pt x="1913" y="12306"/>
                </a:cubicBezTo>
                <a:cubicBezTo>
                  <a:pt x="1899" y="12307"/>
                  <a:pt x="1883" y="12307"/>
                  <a:pt x="1863" y="12304"/>
                </a:cubicBezTo>
                <a:cubicBezTo>
                  <a:pt x="1839" y="12302"/>
                  <a:pt x="1820" y="12301"/>
                  <a:pt x="1806" y="12302"/>
                </a:cubicBezTo>
                <a:cubicBezTo>
                  <a:pt x="1792" y="12304"/>
                  <a:pt x="1782" y="12306"/>
                  <a:pt x="1776" y="12314"/>
                </a:cubicBezTo>
                <a:cubicBezTo>
                  <a:pt x="1763" y="12328"/>
                  <a:pt x="1764" y="12357"/>
                  <a:pt x="1769" y="12410"/>
                </a:cubicBezTo>
                <a:cubicBezTo>
                  <a:pt x="1779" y="12511"/>
                  <a:pt x="1767" y="12528"/>
                  <a:pt x="1696" y="12520"/>
                </a:cubicBezTo>
                <a:cubicBezTo>
                  <a:pt x="1628" y="12512"/>
                  <a:pt x="1598" y="12552"/>
                  <a:pt x="1617" y="12607"/>
                </a:cubicBezTo>
                <a:cubicBezTo>
                  <a:pt x="1617" y="12607"/>
                  <a:pt x="1617" y="12608"/>
                  <a:pt x="1617" y="12609"/>
                </a:cubicBezTo>
                <a:cubicBezTo>
                  <a:pt x="1624" y="12627"/>
                  <a:pt x="1635" y="12646"/>
                  <a:pt x="1652" y="12665"/>
                </a:cubicBezTo>
                <a:cubicBezTo>
                  <a:pt x="1707" y="12728"/>
                  <a:pt x="1663" y="12805"/>
                  <a:pt x="1572" y="12805"/>
                </a:cubicBezTo>
                <a:cubicBezTo>
                  <a:pt x="1478" y="12805"/>
                  <a:pt x="1481" y="12837"/>
                  <a:pt x="1584" y="12936"/>
                </a:cubicBezTo>
                <a:lnTo>
                  <a:pt x="1667" y="13015"/>
                </a:lnTo>
                <a:lnTo>
                  <a:pt x="1584" y="13043"/>
                </a:lnTo>
                <a:cubicBezTo>
                  <a:pt x="1477" y="13077"/>
                  <a:pt x="1476" y="13127"/>
                  <a:pt x="1582" y="13191"/>
                </a:cubicBezTo>
                <a:lnTo>
                  <a:pt x="1666" y="13242"/>
                </a:lnTo>
                <a:lnTo>
                  <a:pt x="1582" y="13304"/>
                </a:lnTo>
                <a:cubicBezTo>
                  <a:pt x="1480" y="13381"/>
                  <a:pt x="1476" y="13440"/>
                  <a:pt x="1572" y="13440"/>
                </a:cubicBezTo>
                <a:cubicBezTo>
                  <a:pt x="1663" y="13440"/>
                  <a:pt x="1707" y="13518"/>
                  <a:pt x="1652" y="13580"/>
                </a:cubicBezTo>
                <a:cubicBezTo>
                  <a:pt x="1591" y="13649"/>
                  <a:pt x="1602" y="13739"/>
                  <a:pt x="1667" y="13710"/>
                </a:cubicBezTo>
                <a:cubicBezTo>
                  <a:pt x="1698" y="13697"/>
                  <a:pt x="1750" y="13697"/>
                  <a:pt x="1781" y="13710"/>
                </a:cubicBezTo>
                <a:cubicBezTo>
                  <a:pt x="1793" y="13715"/>
                  <a:pt x="1801" y="13722"/>
                  <a:pt x="1808" y="13727"/>
                </a:cubicBezTo>
                <a:cubicBezTo>
                  <a:pt x="1827" y="13745"/>
                  <a:pt x="1820" y="13768"/>
                  <a:pt x="1791" y="13820"/>
                </a:cubicBezTo>
                <a:cubicBezTo>
                  <a:pt x="1762" y="13873"/>
                  <a:pt x="1757" y="13911"/>
                  <a:pt x="1771" y="13928"/>
                </a:cubicBezTo>
                <a:cubicBezTo>
                  <a:pt x="1785" y="13944"/>
                  <a:pt x="1819" y="13940"/>
                  <a:pt x="1868" y="13911"/>
                </a:cubicBezTo>
                <a:cubicBezTo>
                  <a:pt x="1906" y="13888"/>
                  <a:pt x="1934" y="13889"/>
                  <a:pt x="1953" y="13901"/>
                </a:cubicBezTo>
                <a:cubicBezTo>
                  <a:pt x="1956" y="13904"/>
                  <a:pt x="1962" y="13902"/>
                  <a:pt x="1964" y="13905"/>
                </a:cubicBezTo>
                <a:cubicBezTo>
                  <a:pt x="1973" y="13916"/>
                  <a:pt x="1979" y="13933"/>
                  <a:pt x="1979" y="13954"/>
                </a:cubicBezTo>
                <a:cubicBezTo>
                  <a:pt x="1980" y="13976"/>
                  <a:pt x="1975" y="14004"/>
                  <a:pt x="1966" y="14035"/>
                </a:cubicBezTo>
                <a:cubicBezTo>
                  <a:pt x="1946" y="14106"/>
                  <a:pt x="1985" y="14135"/>
                  <a:pt x="2035" y="14113"/>
                </a:cubicBezTo>
                <a:cubicBezTo>
                  <a:pt x="2051" y="14105"/>
                  <a:pt x="2070" y="14091"/>
                  <a:pt x="2088" y="14071"/>
                </a:cubicBezTo>
                <a:cubicBezTo>
                  <a:pt x="2101" y="14056"/>
                  <a:pt x="2116" y="14049"/>
                  <a:pt x="2130" y="14047"/>
                </a:cubicBezTo>
                <a:cubicBezTo>
                  <a:pt x="2144" y="14044"/>
                  <a:pt x="2158" y="14047"/>
                  <a:pt x="2170" y="14056"/>
                </a:cubicBezTo>
                <a:cubicBezTo>
                  <a:pt x="2194" y="14074"/>
                  <a:pt x="2210" y="14112"/>
                  <a:pt x="2210" y="14164"/>
                </a:cubicBezTo>
                <a:cubicBezTo>
                  <a:pt x="2210" y="14266"/>
                  <a:pt x="2242" y="14268"/>
                  <a:pt x="2310" y="14171"/>
                </a:cubicBezTo>
                <a:cubicBezTo>
                  <a:pt x="2322" y="14154"/>
                  <a:pt x="2332" y="14142"/>
                  <a:pt x="2340" y="14134"/>
                </a:cubicBezTo>
                <a:cubicBezTo>
                  <a:pt x="2357" y="14117"/>
                  <a:pt x="2369" y="14119"/>
                  <a:pt x="2388" y="14143"/>
                </a:cubicBezTo>
                <a:cubicBezTo>
                  <a:pt x="2398" y="14155"/>
                  <a:pt x="2409" y="14173"/>
                  <a:pt x="2423" y="14196"/>
                </a:cubicBezTo>
                <a:lnTo>
                  <a:pt x="2485" y="14296"/>
                </a:lnTo>
                <a:lnTo>
                  <a:pt x="2554" y="14196"/>
                </a:lnTo>
                <a:cubicBezTo>
                  <a:pt x="2570" y="14173"/>
                  <a:pt x="2583" y="14155"/>
                  <a:pt x="2594" y="14143"/>
                </a:cubicBezTo>
                <a:cubicBezTo>
                  <a:pt x="2603" y="14132"/>
                  <a:pt x="2611" y="14128"/>
                  <a:pt x="2619" y="14126"/>
                </a:cubicBezTo>
                <a:cubicBezTo>
                  <a:pt x="2620" y="14126"/>
                  <a:pt x="2622" y="14126"/>
                  <a:pt x="2624" y="14126"/>
                </a:cubicBezTo>
                <a:cubicBezTo>
                  <a:pt x="2628" y="14126"/>
                  <a:pt x="2634" y="14128"/>
                  <a:pt x="2639" y="14132"/>
                </a:cubicBezTo>
                <a:cubicBezTo>
                  <a:pt x="2649" y="14139"/>
                  <a:pt x="2659" y="14150"/>
                  <a:pt x="2674" y="14171"/>
                </a:cubicBezTo>
                <a:cubicBezTo>
                  <a:pt x="2690" y="14196"/>
                  <a:pt x="2705" y="14215"/>
                  <a:pt x="2717" y="14226"/>
                </a:cubicBezTo>
                <a:cubicBezTo>
                  <a:pt x="2729" y="14238"/>
                  <a:pt x="2739" y="14244"/>
                  <a:pt x="2747" y="14243"/>
                </a:cubicBezTo>
                <a:cubicBezTo>
                  <a:pt x="2755" y="14242"/>
                  <a:pt x="2762" y="14234"/>
                  <a:pt x="2766" y="14221"/>
                </a:cubicBezTo>
                <a:cubicBezTo>
                  <a:pt x="2770" y="14207"/>
                  <a:pt x="2771" y="14187"/>
                  <a:pt x="2771" y="14160"/>
                </a:cubicBezTo>
                <a:cubicBezTo>
                  <a:pt x="2771" y="14109"/>
                  <a:pt x="2797" y="14070"/>
                  <a:pt x="2829" y="14052"/>
                </a:cubicBezTo>
                <a:cubicBezTo>
                  <a:pt x="2861" y="14034"/>
                  <a:pt x="2901" y="14037"/>
                  <a:pt x="2931" y="14071"/>
                </a:cubicBezTo>
                <a:cubicBezTo>
                  <a:pt x="2998" y="14148"/>
                  <a:pt x="3039" y="14128"/>
                  <a:pt x="3026" y="14024"/>
                </a:cubicBezTo>
                <a:cubicBezTo>
                  <a:pt x="3016" y="13944"/>
                  <a:pt x="3031" y="13930"/>
                  <a:pt x="3118" y="13937"/>
                </a:cubicBezTo>
                <a:cubicBezTo>
                  <a:pt x="3172" y="13941"/>
                  <a:pt x="3205" y="13926"/>
                  <a:pt x="3216" y="13899"/>
                </a:cubicBezTo>
                <a:cubicBezTo>
                  <a:pt x="3227" y="13873"/>
                  <a:pt x="3216" y="13833"/>
                  <a:pt x="3178" y="13790"/>
                </a:cubicBezTo>
                <a:cubicBezTo>
                  <a:pt x="3161" y="13771"/>
                  <a:pt x="3153" y="13758"/>
                  <a:pt x="3156" y="13746"/>
                </a:cubicBezTo>
                <a:cubicBezTo>
                  <a:pt x="3159" y="13734"/>
                  <a:pt x="3172" y="13724"/>
                  <a:pt x="3196" y="13714"/>
                </a:cubicBezTo>
                <a:cubicBezTo>
                  <a:pt x="3231" y="13699"/>
                  <a:pt x="3283" y="13697"/>
                  <a:pt x="3313" y="13710"/>
                </a:cubicBezTo>
                <a:cubicBezTo>
                  <a:pt x="3334" y="13719"/>
                  <a:pt x="3352" y="13720"/>
                  <a:pt x="3365" y="13716"/>
                </a:cubicBezTo>
                <a:cubicBezTo>
                  <a:pt x="3391" y="13707"/>
                  <a:pt x="3400" y="13676"/>
                  <a:pt x="3386" y="13642"/>
                </a:cubicBezTo>
                <a:cubicBezTo>
                  <a:pt x="3380" y="13626"/>
                  <a:pt x="3368" y="13609"/>
                  <a:pt x="3350" y="13593"/>
                </a:cubicBezTo>
                <a:cubicBezTo>
                  <a:pt x="3330" y="13577"/>
                  <a:pt x="3317" y="13560"/>
                  <a:pt x="3311" y="13542"/>
                </a:cubicBezTo>
                <a:cubicBezTo>
                  <a:pt x="3305" y="13525"/>
                  <a:pt x="3305" y="13508"/>
                  <a:pt x="3311" y="13493"/>
                </a:cubicBezTo>
                <a:cubicBezTo>
                  <a:pt x="3323" y="13463"/>
                  <a:pt x="3358" y="13440"/>
                  <a:pt x="3410" y="13440"/>
                </a:cubicBezTo>
                <a:cubicBezTo>
                  <a:pt x="3432" y="13440"/>
                  <a:pt x="3448" y="13439"/>
                  <a:pt x="3460" y="13434"/>
                </a:cubicBezTo>
                <a:cubicBezTo>
                  <a:pt x="3470" y="13430"/>
                  <a:pt x="3475" y="13424"/>
                  <a:pt x="3477" y="13416"/>
                </a:cubicBezTo>
                <a:cubicBezTo>
                  <a:pt x="3477" y="13413"/>
                  <a:pt x="3477" y="13409"/>
                  <a:pt x="3477" y="13406"/>
                </a:cubicBezTo>
                <a:cubicBezTo>
                  <a:pt x="3476" y="13400"/>
                  <a:pt x="3473" y="13392"/>
                  <a:pt x="3470" y="13383"/>
                </a:cubicBezTo>
                <a:cubicBezTo>
                  <a:pt x="3462" y="13364"/>
                  <a:pt x="3449" y="13342"/>
                  <a:pt x="3423" y="13310"/>
                </a:cubicBezTo>
                <a:cubicBezTo>
                  <a:pt x="3396" y="13276"/>
                  <a:pt x="3382" y="13256"/>
                  <a:pt x="3385" y="13240"/>
                </a:cubicBezTo>
                <a:cubicBezTo>
                  <a:pt x="3386" y="13232"/>
                  <a:pt x="3392" y="13225"/>
                  <a:pt x="3401" y="13217"/>
                </a:cubicBezTo>
                <a:cubicBezTo>
                  <a:pt x="3411" y="13209"/>
                  <a:pt x="3426" y="13200"/>
                  <a:pt x="3443" y="13189"/>
                </a:cubicBezTo>
                <a:cubicBezTo>
                  <a:pt x="3488" y="13162"/>
                  <a:pt x="3514" y="13129"/>
                  <a:pt x="3518" y="13104"/>
                </a:cubicBezTo>
                <a:cubicBezTo>
                  <a:pt x="3523" y="13078"/>
                  <a:pt x="3506" y="13058"/>
                  <a:pt x="3467" y="13058"/>
                </a:cubicBezTo>
                <a:cubicBezTo>
                  <a:pt x="3424" y="13058"/>
                  <a:pt x="3395" y="13036"/>
                  <a:pt x="3386" y="13005"/>
                </a:cubicBezTo>
                <a:cubicBezTo>
                  <a:pt x="3382" y="12990"/>
                  <a:pt x="3381" y="12975"/>
                  <a:pt x="3386" y="12958"/>
                </a:cubicBezTo>
                <a:cubicBezTo>
                  <a:pt x="3392" y="12942"/>
                  <a:pt x="3405" y="12925"/>
                  <a:pt x="3422" y="12911"/>
                </a:cubicBezTo>
                <a:cubicBezTo>
                  <a:pt x="3504" y="12843"/>
                  <a:pt x="3499" y="12805"/>
                  <a:pt x="3410" y="12805"/>
                </a:cubicBezTo>
                <a:cubicBezTo>
                  <a:pt x="3384" y="12805"/>
                  <a:pt x="3363" y="12801"/>
                  <a:pt x="3346" y="12792"/>
                </a:cubicBezTo>
                <a:cubicBezTo>
                  <a:pt x="3332" y="12784"/>
                  <a:pt x="3324" y="12773"/>
                  <a:pt x="3318" y="12760"/>
                </a:cubicBezTo>
                <a:cubicBezTo>
                  <a:pt x="3316" y="12756"/>
                  <a:pt x="3316" y="12751"/>
                  <a:pt x="3315" y="12747"/>
                </a:cubicBezTo>
                <a:cubicBezTo>
                  <a:pt x="3312" y="12736"/>
                  <a:pt x="3312" y="12724"/>
                  <a:pt x="3315" y="12711"/>
                </a:cubicBezTo>
                <a:cubicBezTo>
                  <a:pt x="3316" y="12706"/>
                  <a:pt x="3316" y="12701"/>
                  <a:pt x="3318" y="12696"/>
                </a:cubicBezTo>
                <a:cubicBezTo>
                  <a:pt x="3324" y="12677"/>
                  <a:pt x="3333" y="12658"/>
                  <a:pt x="3350" y="12637"/>
                </a:cubicBezTo>
                <a:cubicBezTo>
                  <a:pt x="3417" y="12553"/>
                  <a:pt x="3379" y="12492"/>
                  <a:pt x="3285" y="12533"/>
                </a:cubicBezTo>
                <a:cubicBezTo>
                  <a:pt x="3209" y="12566"/>
                  <a:pt x="3166" y="12477"/>
                  <a:pt x="3221" y="12401"/>
                </a:cubicBezTo>
                <a:cubicBezTo>
                  <a:pt x="3245" y="12369"/>
                  <a:pt x="3254" y="12351"/>
                  <a:pt x="3240" y="12340"/>
                </a:cubicBezTo>
                <a:cubicBezTo>
                  <a:pt x="3224" y="12330"/>
                  <a:pt x="3184" y="12325"/>
                  <a:pt x="3108" y="12321"/>
                </a:cubicBezTo>
                <a:cubicBezTo>
                  <a:pt x="3075" y="12320"/>
                  <a:pt x="3052" y="12313"/>
                  <a:pt x="3036" y="12299"/>
                </a:cubicBezTo>
                <a:cubicBezTo>
                  <a:pt x="3020" y="12284"/>
                  <a:pt x="3012" y="12262"/>
                  <a:pt x="3011" y="12233"/>
                </a:cubicBezTo>
                <a:cubicBezTo>
                  <a:pt x="3007" y="12155"/>
                  <a:pt x="3004" y="12116"/>
                  <a:pt x="2993" y="12104"/>
                </a:cubicBezTo>
                <a:cubicBezTo>
                  <a:pt x="2987" y="12098"/>
                  <a:pt x="2979" y="12099"/>
                  <a:pt x="2968" y="12106"/>
                </a:cubicBezTo>
                <a:cubicBezTo>
                  <a:pt x="2956" y="12113"/>
                  <a:pt x="2942" y="12127"/>
                  <a:pt x="2924" y="12146"/>
                </a:cubicBezTo>
                <a:cubicBezTo>
                  <a:pt x="2903" y="12167"/>
                  <a:pt x="2882" y="12182"/>
                  <a:pt x="2862" y="12189"/>
                </a:cubicBezTo>
                <a:cubicBezTo>
                  <a:pt x="2845" y="12195"/>
                  <a:pt x="2830" y="12194"/>
                  <a:pt x="2817" y="12189"/>
                </a:cubicBezTo>
                <a:cubicBezTo>
                  <a:pt x="2814" y="12188"/>
                  <a:pt x="2811" y="12184"/>
                  <a:pt x="2807" y="12182"/>
                </a:cubicBezTo>
                <a:cubicBezTo>
                  <a:pt x="2799" y="12176"/>
                  <a:pt x="2792" y="12168"/>
                  <a:pt x="2787" y="12157"/>
                </a:cubicBezTo>
                <a:cubicBezTo>
                  <a:pt x="2785" y="12152"/>
                  <a:pt x="2783" y="12149"/>
                  <a:pt x="2782" y="12144"/>
                </a:cubicBezTo>
                <a:cubicBezTo>
                  <a:pt x="2779" y="12126"/>
                  <a:pt x="2778" y="12105"/>
                  <a:pt x="2784" y="12079"/>
                </a:cubicBezTo>
                <a:cubicBezTo>
                  <a:pt x="2807" y="11979"/>
                  <a:pt x="2740" y="11975"/>
                  <a:pt x="2675" y="12074"/>
                </a:cubicBezTo>
                <a:cubicBezTo>
                  <a:pt x="2658" y="12101"/>
                  <a:pt x="2643" y="12115"/>
                  <a:pt x="2629" y="12119"/>
                </a:cubicBezTo>
                <a:cubicBezTo>
                  <a:pt x="2622" y="12121"/>
                  <a:pt x="2614" y="12122"/>
                  <a:pt x="2607" y="12119"/>
                </a:cubicBezTo>
                <a:cubicBezTo>
                  <a:pt x="2600" y="12116"/>
                  <a:pt x="2593" y="12109"/>
                  <a:pt x="2585" y="12100"/>
                </a:cubicBezTo>
                <a:cubicBezTo>
                  <a:pt x="2572" y="12086"/>
                  <a:pt x="2565" y="11969"/>
                  <a:pt x="2564" y="11798"/>
                </a:cubicBezTo>
                <a:cubicBezTo>
                  <a:pt x="2562" y="11628"/>
                  <a:pt x="2567" y="11406"/>
                  <a:pt x="2574" y="11184"/>
                </a:cubicBezTo>
                <a:cubicBezTo>
                  <a:pt x="2584" y="10850"/>
                  <a:pt x="2602" y="10515"/>
                  <a:pt x="2622" y="10358"/>
                </a:cubicBezTo>
                <a:cubicBezTo>
                  <a:pt x="2629" y="10305"/>
                  <a:pt x="2635" y="10274"/>
                  <a:pt x="2642" y="10267"/>
                </a:cubicBezTo>
                <a:cubicBezTo>
                  <a:pt x="2651" y="10258"/>
                  <a:pt x="2703" y="10253"/>
                  <a:pt x="2777" y="10254"/>
                </a:cubicBezTo>
                <a:cubicBezTo>
                  <a:pt x="2999" y="10256"/>
                  <a:pt x="3429" y="10299"/>
                  <a:pt x="3577" y="10341"/>
                </a:cubicBezTo>
                <a:cubicBezTo>
                  <a:pt x="3600" y="10347"/>
                  <a:pt x="3617" y="10353"/>
                  <a:pt x="3632" y="10362"/>
                </a:cubicBezTo>
                <a:cubicBezTo>
                  <a:pt x="3678" y="10386"/>
                  <a:pt x="3693" y="10424"/>
                  <a:pt x="3700" y="10505"/>
                </a:cubicBezTo>
                <a:lnTo>
                  <a:pt x="3712" y="10639"/>
                </a:lnTo>
                <a:lnTo>
                  <a:pt x="3999" y="10651"/>
                </a:lnTo>
                <a:lnTo>
                  <a:pt x="4288" y="10664"/>
                </a:lnTo>
                <a:lnTo>
                  <a:pt x="4298" y="12038"/>
                </a:lnTo>
                <a:cubicBezTo>
                  <a:pt x="4302" y="12637"/>
                  <a:pt x="4297" y="13121"/>
                  <a:pt x="4286" y="13334"/>
                </a:cubicBezTo>
                <a:cubicBezTo>
                  <a:pt x="4282" y="13406"/>
                  <a:pt x="4278" y="13448"/>
                  <a:pt x="4273" y="13453"/>
                </a:cubicBezTo>
                <a:cubicBezTo>
                  <a:pt x="4254" y="13475"/>
                  <a:pt x="4131" y="13502"/>
                  <a:pt x="3999" y="13514"/>
                </a:cubicBezTo>
                <a:lnTo>
                  <a:pt x="3759" y="13537"/>
                </a:lnTo>
                <a:lnTo>
                  <a:pt x="3675" y="13845"/>
                </a:lnTo>
                <a:cubicBezTo>
                  <a:pt x="3629" y="14014"/>
                  <a:pt x="3571" y="14184"/>
                  <a:pt x="3547" y="14221"/>
                </a:cubicBezTo>
                <a:cubicBezTo>
                  <a:pt x="3541" y="14230"/>
                  <a:pt x="3521" y="14242"/>
                  <a:pt x="3493" y="14257"/>
                </a:cubicBezTo>
                <a:cubicBezTo>
                  <a:pt x="3409" y="14301"/>
                  <a:pt x="3238" y="14365"/>
                  <a:pt x="3053" y="14421"/>
                </a:cubicBezTo>
                <a:cubicBezTo>
                  <a:pt x="2806" y="14495"/>
                  <a:pt x="2590" y="14566"/>
                  <a:pt x="2575" y="14582"/>
                </a:cubicBezTo>
                <a:cubicBezTo>
                  <a:pt x="2560" y="14597"/>
                  <a:pt x="2526" y="14828"/>
                  <a:pt x="2500" y="15096"/>
                </a:cubicBezTo>
                <a:lnTo>
                  <a:pt x="2453" y="15581"/>
                </a:lnTo>
                <a:lnTo>
                  <a:pt x="2342" y="15581"/>
                </a:lnTo>
                <a:cubicBezTo>
                  <a:pt x="2301" y="15581"/>
                  <a:pt x="2277" y="15577"/>
                  <a:pt x="2260" y="15564"/>
                </a:cubicBezTo>
                <a:cubicBezTo>
                  <a:pt x="2254" y="15560"/>
                  <a:pt x="2246" y="15559"/>
                  <a:pt x="2242" y="15551"/>
                </a:cubicBezTo>
                <a:cubicBezTo>
                  <a:pt x="2234" y="15537"/>
                  <a:pt x="2230" y="15516"/>
                  <a:pt x="2226" y="15485"/>
                </a:cubicBezTo>
                <a:cubicBezTo>
                  <a:pt x="2223" y="15453"/>
                  <a:pt x="2219" y="15411"/>
                  <a:pt x="2216" y="15356"/>
                </a:cubicBezTo>
                <a:lnTo>
                  <a:pt x="2206" y="15131"/>
                </a:lnTo>
                <a:lnTo>
                  <a:pt x="1956" y="15160"/>
                </a:lnTo>
                <a:cubicBezTo>
                  <a:pt x="1684" y="15190"/>
                  <a:pt x="1439" y="15246"/>
                  <a:pt x="1237" y="15320"/>
                </a:cubicBezTo>
                <a:cubicBezTo>
                  <a:pt x="1136" y="15358"/>
                  <a:pt x="1045" y="15399"/>
                  <a:pt x="968" y="15445"/>
                </a:cubicBezTo>
                <a:cubicBezTo>
                  <a:pt x="891" y="15491"/>
                  <a:pt x="828" y="15540"/>
                  <a:pt x="779" y="15593"/>
                </a:cubicBezTo>
                <a:cubicBezTo>
                  <a:pt x="721" y="15656"/>
                  <a:pt x="687" y="15719"/>
                  <a:pt x="679" y="15776"/>
                </a:cubicBezTo>
                <a:cubicBezTo>
                  <a:pt x="672" y="15833"/>
                  <a:pt x="692" y="15883"/>
                  <a:pt x="738" y="15921"/>
                </a:cubicBezTo>
                <a:cubicBezTo>
                  <a:pt x="767" y="15945"/>
                  <a:pt x="782" y="15959"/>
                  <a:pt x="779" y="15972"/>
                </a:cubicBezTo>
                <a:cubicBezTo>
                  <a:pt x="777" y="15986"/>
                  <a:pt x="757" y="16001"/>
                  <a:pt x="719" y="16023"/>
                </a:cubicBezTo>
                <a:cubicBezTo>
                  <a:pt x="696" y="16038"/>
                  <a:pt x="677" y="16055"/>
                  <a:pt x="664" y="16073"/>
                </a:cubicBezTo>
                <a:cubicBezTo>
                  <a:pt x="638" y="16108"/>
                  <a:pt x="634" y="16146"/>
                  <a:pt x="653" y="16177"/>
                </a:cubicBezTo>
                <a:cubicBezTo>
                  <a:pt x="662" y="16192"/>
                  <a:pt x="677" y="16205"/>
                  <a:pt x="698" y="16214"/>
                </a:cubicBezTo>
                <a:cubicBezTo>
                  <a:pt x="714" y="16221"/>
                  <a:pt x="803" y="16227"/>
                  <a:pt x="935" y="16231"/>
                </a:cubicBezTo>
                <a:cubicBezTo>
                  <a:pt x="1066" y="16236"/>
                  <a:pt x="1240" y="16239"/>
                  <a:pt x="1424" y="16239"/>
                </a:cubicBezTo>
                <a:cubicBezTo>
                  <a:pt x="1607" y="16239"/>
                  <a:pt x="1781" y="16236"/>
                  <a:pt x="1913" y="16231"/>
                </a:cubicBezTo>
                <a:cubicBezTo>
                  <a:pt x="2044" y="16227"/>
                  <a:pt x="2135" y="16221"/>
                  <a:pt x="2151" y="16214"/>
                </a:cubicBezTo>
                <a:cubicBezTo>
                  <a:pt x="2170" y="16206"/>
                  <a:pt x="2184" y="16194"/>
                  <a:pt x="2193" y="16180"/>
                </a:cubicBezTo>
                <a:cubicBezTo>
                  <a:pt x="2202" y="16168"/>
                  <a:pt x="2206" y="16152"/>
                  <a:pt x="2206" y="16137"/>
                </a:cubicBezTo>
                <a:cubicBezTo>
                  <a:pt x="2207" y="16133"/>
                  <a:pt x="2207" y="16129"/>
                  <a:pt x="2206" y="16126"/>
                </a:cubicBezTo>
                <a:cubicBezTo>
                  <a:pt x="2206" y="16113"/>
                  <a:pt x="2202" y="16100"/>
                  <a:pt x="2196" y="16088"/>
                </a:cubicBezTo>
                <a:cubicBezTo>
                  <a:pt x="2194" y="16083"/>
                  <a:pt x="2191" y="16080"/>
                  <a:pt x="2188" y="16074"/>
                </a:cubicBezTo>
                <a:cubicBezTo>
                  <a:pt x="2179" y="16058"/>
                  <a:pt x="2168" y="16039"/>
                  <a:pt x="2151" y="16023"/>
                </a:cubicBezTo>
                <a:cubicBezTo>
                  <a:pt x="2112" y="15987"/>
                  <a:pt x="2102" y="15970"/>
                  <a:pt x="2120" y="15948"/>
                </a:cubicBezTo>
                <a:cubicBezTo>
                  <a:pt x="2126" y="15940"/>
                  <a:pt x="2134" y="15934"/>
                  <a:pt x="2146" y="15923"/>
                </a:cubicBezTo>
                <a:cubicBezTo>
                  <a:pt x="2162" y="15911"/>
                  <a:pt x="2177" y="15888"/>
                  <a:pt x="2190" y="15865"/>
                </a:cubicBezTo>
                <a:cubicBezTo>
                  <a:pt x="2202" y="15841"/>
                  <a:pt x="2211" y="15816"/>
                  <a:pt x="2215" y="15793"/>
                </a:cubicBezTo>
                <a:cubicBezTo>
                  <a:pt x="2218" y="15777"/>
                  <a:pt x="2223" y="15765"/>
                  <a:pt x="2230" y="15753"/>
                </a:cubicBezTo>
                <a:cubicBezTo>
                  <a:pt x="2237" y="15742"/>
                  <a:pt x="2247" y="15732"/>
                  <a:pt x="2260" y="15725"/>
                </a:cubicBezTo>
                <a:cubicBezTo>
                  <a:pt x="2286" y="15710"/>
                  <a:pt x="2325" y="15701"/>
                  <a:pt x="2385" y="15697"/>
                </a:cubicBezTo>
                <a:lnTo>
                  <a:pt x="2539" y="15683"/>
                </a:lnTo>
                <a:lnTo>
                  <a:pt x="2565" y="15220"/>
                </a:lnTo>
                <a:cubicBezTo>
                  <a:pt x="2573" y="15093"/>
                  <a:pt x="2584" y="14972"/>
                  <a:pt x="2597" y="14876"/>
                </a:cubicBezTo>
                <a:cubicBezTo>
                  <a:pt x="2597" y="14876"/>
                  <a:pt x="2597" y="14875"/>
                  <a:pt x="2597" y="14874"/>
                </a:cubicBezTo>
                <a:cubicBezTo>
                  <a:pt x="2603" y="14827"/>
                  <a:pt x="2611" y="14787"/>
                  <a:pt x="2617" y="14755"/>
                </a:cubicBezTo>
                <a:cubicBezTo>
                  <a:pt x="2624" y="14724"/>
                  <a:pt x="2630" y="14702"/>
                  <a:pt x="2635" y="14693"/>
                </a:cubicBezTo>
                <a:cubicBezTo>
                  <a:pt x="2641" y="14684"/>
                  <a:pt x="2661" y="14670"/>
                  <a:pt x="2689" y="14655"/>
                </a:cubicBezTo>
                <a:cubicBezTo>
                  <a:pt x="2717" y="14640"/>
                  <a:pt x="2755" y="14623"/>
                  <a:pt x="2801" y="14604"/>
                </a:cubicBezTo>
                <a:cubicBezTo>
                  <a:pt x="2892" y="14566"/>
                  <a:pt x="3013" y="14521"/>
                  <a:pt x="3141" y="14481"/>
                </a:cubicBezTo>
                <a:cubicBezTo>
                  <a:pt x="3396" y="14402"/>
                  <a:pt x="3608" y="14330"/>
                  <a:pt x="3613" y="14323"/>
                </a:cubicBezTo>
                <a:cubicBezTo>
                  <a:pt x="3619" y="14315"/>
                  <a:pt x="3665" y="14167"/>
                  <a:pt x="3715" y="13992"/>
                </a:cubicBezTo>
                <a:cubicBezTo>
                  <a:pt x="3741" y="13902"/>
                  <a:pt x="3765" y="13830"/>
                  <a:pt x="3790" y="13773"/>
                </a:cubicBezTo>
                <a:cubicBezTo>
                  <a:pt x="3803" y="13744"/>
                  <a:pt x="3815" y="13721"/>
                  <a:pt x="3829" y="13699"/>
                </a:cubicBezTo>
                <a:cubicBezTo>
                  <a:pt x="3843" y="13678"/>
                  <a:pt x="3858" y="13659"/>
                  <a:pt x="3874" y="13644"/>
                </a:cubicBezTo>
                <a:cubicBezTo>
                  <a:pt x="3936" y="13583"/>
                  <a:pt x="4015" y="13569"/>
                  <a:pt x="4138" y="13578"/>
                </a:cubicBezTo>
                <a:cubicBezTo>
                  <a:pt x="4276" y="13588"/>
                  <a:pt x="4289" y="13600"/>
                  <a:pt x="4299" y="13725"/>
                </a:cubicBezTo>
                <a:cubicBezTo>
                  <a:pt x="4302" y="13757"/>
                  <a:pt x="4305" y="13780"/>
                  <a:pt x="4309" y="13799"/>
                </a:cubicBezTo>
                <a:cubicBezTo>
                  <a:pt x="4314" y="13818"/>
                  <a:pt x="4321" y="13831"/>
                  <a:pt x="4333" y="13841"/>
                </a:cubicBezTo>
                <a:cubicBezTo>
                  <a:pt x="4355" y="13860"/>
                  <a:pt x="4395" y="13867"/>
                  <a:pt x="4468" y="13873"/>
                </a:cubicBezTo>
                <a:cubicBezTo>
                  <a:pt x="4543" y="13879"/>
                  <a:pt x="4581" y="13883"/>
                  <a:pt x="4600" y="13901"/>
                </a:cubicBezTo>
                <a:cubicBezTo>
                  <a:pt x="4619" y="13920"/>
                  <a:pt x="4618" y="13952"/>
                  <a:pt x="4612" y="14013"/>
                </a:cubicBezTo>
                <a:cubicBezTo>
                  <a:pt x="4607" y="14053"/>
                  <a:pt x="4604" y="14082"/>
                  <a:pt x="4598" y="14107"/>
                </a:cubicBezTo>
                <a:cubicBezTo>
                  <a:pt x="4594" y="14125"/>
                  <a:pt x="4590" y="14143"/>
                  <a:pt x="4583" y="14154"/>
                </a:cubicBezTo>
                <a:cubicBezTo>
                  <a:pt x="4577" y="14166"/>
                  <a:pt x="4566" y="14172"/>
                  <a:pt x="4555" y="14179"/>
                </a:cubicBezTo>
                <a:cubicBezTo>
                  <a:pt x="4539" y="14189"/>
                  <a:pt x="4520" y="14197"/>
                  <a:pt x="4491" y="14200"/>
                </a:cubicBezTo>
                <a:cubicBezTo>
                  <a:pt x="4459" y="14203"/>
                  <a:pt x="4417" y="14204"/>
                  <a:pt x="4361" y="14204"/>
                </a:cubicBezTo>
                <a:lnTo>
                  <a:pt x="4161" y="14204"/>
                </a:lnTo>
                <a:lnTo>
                  <a:pt x="4149" y="14406"/>
                </a:lnTo>
                <a:cubicBezTo>
                  <a:pt x="4138" y="14596"/>
                  <a:pt x="4132" y="14608"/>
                  <a:pt x="4026" y="14617"/>
                </a:cubicBezTo>
                <a:cubicBezTo>
                  <a:pt x="3867" y="14632"/>
                  <a:pt x="3695" y="14659"/>
                  <a:pt x="3542" y="14693"/>
                </a:cubicBezTo>
                <a:cubicBezTo>
                  <a:pt x="3465" y="14710"/>
                  <a:pt x="3393" y="14729"/>
                  <a:pt x="3331" y="14748"/>
                </a:cubicBezTo>
                <a:cubicBezTo>
                  <a:pt x="3270" y="14767"/>
                  <a:pt x="3216" y="14786"/>
                  <a:pt x="3178" y="14805"/>
                </a:cubicBezTo>
                <a:cubicBezTo>
                  <a:pt x="3118" y="14833"/>
                  <a:pt x="3068" y="14865"/>
                  <a:pt x="3024" y="14897"/>
                </a:cubicBezTo>
                <a:cubicBezTo>
                  <a:pt x="2981" y="14929"/>
                  <a:pt x="2946" y="14962"/>
                  <a:pt x="2917" y="14999"/>
                </a:cubicBezTo>
                <a:cubicBezTo>
                  <a:pt x="2861" y="15074"/>
                  <a:pt x="2831" y="15161"/>
                  <a:pt x="2824" y="15269"/>
                </a:cubicBezTo>
                <a:cubicBezTo>
                  <a:pt x="2806" y="15549"/>
                  <a:pt x="2847" y="15597"/>
                  <a:pt x="3118" y="15611"/>
                </a:cubicBezTo>
                <a:lnTo>
                  <a:pt x="3351" y="15625"/>
                </a:lnTo>
                <a:lnTo>
                  <a:pt x="3333" y="15751"/>
                </a:lnTo>
                <a:cubicBezTo>
                  <a:pt x="3323" y="15821"/>
                  <a:pt x="3315" y="15999"/>
                  <a:pt x="3315" y="16146"/>
                </a:cubicBezTo>
                <a:cubicBezTo>
                  <a:pt x="3315" y="16255"/>
                  <a:pt x="3317" y="16326"/>
                  <a:pt x="3328" y="16375"/>
                </a:cubicBezTo>
                <a:cubicBezTo>
                  <a:pt x="3339" y="16424"/>
                  <a:pt x="3357" y="16451"/>
                  <a:pt x="3386" y="16475"/>
                </a:cubicBezTo>
                <a:cubicBezTo>
                  <a:pt x="3411" y="16496"/>
                  <a:pt x="3520" y="16513"/>
                  <a:pt x="3669" y="16524"/>
                </a:cubicBezTo>
                <a:cubicBezTo>
                  <a:pt x="4115" y="16557"/>
                  <a:pt x="4928" y="16544"/>
                  <a:pt x="4970" y="16483"/>
                </a:cubicBezTo>
                <a:cubicBezTo>
                  <a:pt x="4988" y="16457"/>
                  <a:pt x="5002" y="16428"/>
                  <a:pt x="5012" y="16394"/>
                </a:cubicBezTo>
                <a:cubicBezTo>
                  <a:pt x="5043" y="16292"/>
                  <a:pt x="5039" y="16152"/>
                  <a:pt x="5000" y="15965"/>
                </a:cubicBezTo>
                <a:cubicBezTo>
                  <a:pt x="4986" y="15895"/>
                  <a:pt x="4975" y="15829"/>
                  <a:pt x="4969" y="15778"/>
                </a:cubicBezTo>
                <a:cubicBezTo>
                  <a:pt x="4962" y="15727"/>
                  <a:pt x="4960" y="15691"/>
                  <a:pt x="4964" y="15683"/>
                </a:cubicBezTo>
                <a:cubicBezTo>
                  <a:pt x="4972" y="15668"/>
                  <a:pt x="5082" y="15648"/>
                  <a:pt x="5207" y="15638"/>
                </a:cubicBezTo>
                <a:cubicBezTo>
                  <a:pt x="5402" y="15622"/>
                  <a:pt x="5470" y="15595"/>
                  <a:pt x="5493" y="15475"/>
                </a:cubicBezTo>
                <a:cubicBezTo>
                  <a:pt x="5500" y="15436"/>
                  <a:pt x="5503" y="15386"/>
                  <a:pt x="5503" y="15322"/>
                </a:cubicBezTo>
                <a:cubicBezTo>
                  <a:pt x="5503" y="15270"/>
                  <a:pt x="5498" y="15221"/>
                  <a:pt x="5486" y="15175"/>
                </a:cubicBezTo>
                <a:cubicBezTo>
                  <a:pt x="5474" y="15129"/>
                  <a:pt x="5455" y="15088"/>
                  <a:pt x="5431" y="15048"/>
                </a:cubicBezTo>
                <a:cubicBezTo>
                  <a:pt x="5407" y="15009"/>
                  <a:pt x="5376" y="14971"/>
                  <a:pt x="5339" y="14937"/>
                </a:cubicBezTo>
                <a:cubicBezTo>
                  <a:pt x="5302" y="14903"/>
                  <a:pt x="5260" y="14873"/>
                  <a:pt x="5211" y="14844"/>
                </a:cubicBezTo>
                <a:cubicBezTo>
                  <a:pt x="5143" y="14805"/>
                  <a:pt x="4990" y="14754"/>
                  <a:pt x="4822" y="14710"/>
                </a:cubicBezTo>
                <a:cubicBezTo>
                  <a:pt x="4654" y="14667"/>
                  <a:pt x="4472" y="14631"/>
                  <a:pt x="4345" y="14619"/>
                </a:cubicBezTo>
                <a:cubicBezTo>
                  <a:pt x="4254" y="14611"/>
                  <a:pt x="4226" y="14602"/>
                  <a:pt x="4223" y="14549"/>
                </a:cubicBezTo>
                <a:cubicBezTo>
                  <a:pt x="4222" y="14532"/>
                  <a:pt x="4223" y="14509"/>
                  <a:pt x="4226" y="14480"/>
                </a:cubicBezTo>
                <a:cubicBezTo>
                  <a:pt x="4233" y="14411"/>
                  <a:pt x="4239" y="14366"/>
                  <a:pt x="4254" y="14338"/>
                </a:cubicBezTo>
                <a:cubicBezTo>
                  <a:pt x="4257" y="14333"/>
                  <a:pt x="4261" y="14330"/>
                  <a:pt x="4264" y="14326"/>
                </a:cubicBezTo>
                <a:cubicBezTo>
                  <a:pt x="4281" y="14307"/>
                  <a:pt x="4304" y="14297"/>
                  <a:pt x="4345" y="14292"/>
                </a:cubicBezTo>
                <a:cubicBezTo>
                  <a:pt x="4377" y="14289"/>
                  <a:pt x="4419" y="14289"/>
                  <a:pt x="4475" y="14289"/>
                </a:cubicBezTo>
                <a:lnTo>
                  <a:pt x="4677" y="14289"/>
                </a:lnTo>
                <a:lnTo>
                  <a:pt x="4688" y="14086"/>
                </a:lnTo>
                <a:cubicBezTo>
                  <a:pt x="4691" y="14039"/>
                  <a:pt x="4693" y="14003"/>
                  <a:pt x="4697" y="13975"/>
                </a:cubicBezTo>
                <a:cubicBezTo>
                  <a:pt x="4697" y="13975"/>
                  <a:pt x="4697" y="13973"/>
                  <a:pt x="4697" y="13973"/>
                </a:cubicBezTo>
                <a:cubicBezTo>
                  <a:pt x="4698" y="13966"/>
                  <a:pt x="4701" y="13966"/>
                  <a:pt x="4702" y="13960"/>
                </a:cubicBezTo>
                <a:cubicBezTo>
                  <a:pt x="4705" y="13941"/>
                  <a:pt x="4708" y="13923"/>
                  <a:pt x="4715" y="13913"/>
                </a:cubicBezTo>
                <a:cubicBezTo>
                  <a:pt x="4724" y="13899"/>
                  <a:pt x="4735" y="13890"/>
                  <a:pt x="4752" y="13884"/>
                </a:cubicBezTo>
                <a:cubicBezTo>
                  <a:pt x="4769" y="13879"/>
                  <a:pt x="4791" y="13876"/>
                  <a:pt x="4820" y="13873"/>
                </a:cubicBezTo>
                <a:lnTo>
                  <a:pt x="4942" y="13860"/>
                </a:lnTo>
                <a:lnTo>
                  <a:pt x="4952" y="12261"/>
                </a:lnTo>
                <a:lnTo>
                  <a:pt x="4962" y="10664"/>
                </a:lnTo>
                <a:lnTo>
                  <a:pt x="5269" y="10651"/>
                </a:lnTo>
                <a:lnTo>
                  <a:pt x="5578" y="10639"/>
                </a:lnTo>
                <a:lnTo>
                  <a:pt x="5578" y="10301"/>
                </a:lnTo>
                <a:lnTo>
                  <a:pt x="5578" y="9965"/>
                </a:lnTo>
                <a:lnTo>
                  <a:pt x="4643" y="9965"/>
                </a:lnTo>
                <a:lnTo>
                  <a:pt x="3707" y="9965"/>
                </a:lnTo>
                <a:close/>
                <a:moveTo>
                  <a:pt x="5953" y="9965"/>
                </a:moveTo>
                <a:lnTo>
                  <a:pt x="5953" y="11911"/>
                </a:lnTo>
                <a:lnTo>
                  <a:pt x="5953" y="13860"/>
                </a:lnTo>
                <a:lnTo>
                  <a:pt x="6074" y="13873"/>
                </a:lnTo>
                <a:lnTo>
                  <a:pt x="6195" y="13886"/>
                </a:lnTo>
                <a:lnTo>
                  <a:pt x="6189" y="14710"/>
                </a:lnTo>
                <a:cubicBezTo>
                  <a:pt x="6183" y="15320"/>
                  <a:pt x="6168" y="15547"/>
                  <a:pt x="6132" y="15585"/>
                </a:cubicBezTo>
                <a:cubicBezTo>
                  <a:pt x="6105" y="15613"/>
                  <a:pt x="5920" y="15696"/>
                  <a:pt x="5720" y="15770"/>
                </a:cubicBezTo>
                <a:lnTo>
                  <a:pt x="5354" y="15908"/>
                </a:lnTo>
                <a:lnTo>
                  <a:pt x="5354" y="16490"/>
                </a:lnTo>
                <a:cubicBezTo>
                  <a:pt x="5354" y="16651"/>
                  <a:pt x="5351" y="16799"/>
                  <a:pt x="5346" y="16910"/>
                </a:cubicBezTo>
                <a:cubicBezTo>
                  <a:pt x="5341" y="17021"/>
                  <a:pt x="5335" y="17094"/>
                  <a:pt x="5328" y="17103"/>
                </a:cubicBezTo>
                <a:cubicBezTo>
                  <a:pt x="5324" y="17106"/>
                  <a:pt x="5319" y="17107"/>
                  <a:pt x="5313" y="17104"/>
                </a:cubicBezTo>
                <a:cubicBezTo>
                  <a:pt x="5305" y="17102"/>
                  <a:pt x="5296" y="17097"/>
                  <a:pt x="5286" y="17089"/>
                </a:cubicBezTo>
                <a:cubicBezTo>
                  <a:pt x="5266" y="17073"/>
                  <a:pt x="5242" y="17046"/>
                  <a:pt x="5219" y="17014"/>
                </a:cubicBezTo>
                <a:cubicBezTo>
                  <a:pt x="5173" y="16949"/>
                  <a:pt x="5126" y="16910"/>
                  <a:pt x="5112" y="16925"/>
                </a:cubicBezTo>
                <a:cubicBezTo>
                  <a:pt x="5084" y="16956"/>
                  <a:pt x="5220" y="17281"/>
                  <a:pt x="5279" y="17322"/>
                </a:cubicBezTo>
                <a:cubicBezTo>
                  <a:pt x="5293" y="17332"/>
                  <a:pt x="5303" y="17340"/>
                  <a:pt x="5308" y="17348"/>
                </a:cubicBezTo>
                <a:cubicBezTo>
                  <a:pt x="5312" y="17356"/>
                  <a:pt x="5312" y="17362"/>
                  <a:pt x="5308" y="17369"/>
                </a:cubicBezTo>
                <a:cubicBezTo>
                  <a:pt x="5299" y="17383"/>
                  <a:pt x="5269" y="17393"/>
                  <a:pt x="5219" y="17401"/>
                </a:cubicBezTo>
                <a:cubicBezTo>
                  <a:pt x="5120" y="17418"/>
                  <a:pt x="4939" y="17426"/>
                  <a:pt x="4660" y="17426"/>
                </a:cubicBezTo>
                <a:cubicBezTo>
                  <a:pt x="4350" y="17426"/>
                  <a:pt x="4163" y="17416"/>
                  <a:pt x="4052" y="17458"/>
                </a:cubicBezTo>
                <a:cubicBezTo>
                  <a:pt x="4015" y="17472"/>
                  <a:pt x="3986" y="17492"/>
                  <a:pt x="3964" y="17520"/>
                </a:cubicBezTo>
                <a:cubicBezTo>
                  <a:pt x="3953" y="17534"/>
                  <a:pt x="3944" y="17549"/>
                  <a:pt x="3936" y="17567"/>
                </a:cubicBezTo>
                <a:cubicBezTo>
                  <a:pt x="3912" y="17622"/>
                  <a:pt x="3901" y="17697"/>
                  <a:pt x="3897" y="17800"/>
                </a:cubicBezTo>
                <a:cubicBezTo>
                  <a:pt x="3891" y="17937"/>
                  <a:pt x="3897" y="18126"/>
                  <a:pt x="3901" y="18382"/>
                </a:cubicBezTo>
                <a:cubicBezTo>
                  <a:pt x="3905" y="18666"/>
                  <a:pt x="3913" y="18863"/>
                  <a:pt x="3922" y="18996"/>
                </a:cubicBezTo>
                <a:cubicBezTo>
                  <a:pt x="3932" y="19129"/>
                  <a:pt x="3945" y="19195"/>
                  <a:pt x="3962" y="19215"/>
                </a:cubicBezTo>
                <a:cubicBezTo>
                  <a:pt x="4000" y="19258"/>
                  <a:pt x="4237" y="19272"/>
                  <a:pt x="4985" y="19272"/>
                </a:cubicBezTo>
                <a:cubicBezTo>
                  <a:pt x="5446" y="19272"/>
                  <a:pt x="5690" y="19270"/>
                  <a:pt x="5825" y="19259"/>
                </a:cubicBezTo>
                <a:cubicBezTo>
                  <a:pt x="5893" y="19253"/>
                  <a:pt x="5933" y="19246"/>
                  <a:pt x="5960" y="19234"/>
                </a:cubicBezTo>
                <a:cubicBezTo>
                  <a:pt x="5987" y="19223"/>
                  <a:pt x="5999" y="19208"/>
                  <a:pt x="6012" y="19189"/>
                </a:cubicBezTo>
                <a:cubicBezTo>
                  <a:pt x="6053" y="19125"/>
                  <a:pt x="6065" y="18937"/>
                  <a:pt x="6065" y="18352"/>
                </a:cubicBezTo>
                <a:cubicBezTo>
                  <a:pt x="6065" y="18012"/>
                  <a:pt x="6064" y="17798"/>
                  <a:pt x="6044" y="17662"/>
                </a:cubicBezTo>
                <a:cubicBezTo>
                  <a:pt x="6030" y="17571"/>
                  <a:pt x="6008" y="17515"/>
                  <a:pt x="5972" y="17480"/>
                </a:cubicBezTo>
                <a:cubicBezTo>
                  <a:pt x="5954" y="17463"/>
                  <a:pt x="5933" y="17451"/>
                  <a:pt x="5907" y="17443"/>
                </a:cubicBezTo>
                <a:cubicBezTo>
                  <a:pt x="5881" y="17435"/>
                  <a:pt x="5851" y="17432"/>
                  <a:pt x="5817" y="17429"/>
                </a:cubicBezTo>
                <a:cubicBezTo>
                  <a:pt x="5782" y="17427"/>
                  <a:pt x="5743" y="17426"/>
                  <a:pt x="5698" y="17426"/>
                </a:cubicBezTo>
                <a:cubicBezTo>
                  <a:pt x="5638" y="17426"/>
                  <a:pt x="5580" y="17423"/>
                  <a:pt x="5536" y="17418"/>
                </a:cubicBezTo>
                <a:cubicBezTo>
                  <a:pt x="5492" y="17413"/>
                  <a:pt x="5461" y="17407"/>
                  <a:pt x="5454" y="17399"/>
                </a:cubicBezTo>
                <a:cubicBezTo>
                  <a:pt x="5441" y="17384"/>
                  <a:pt x="5476" y="17281"/>
                  <a:pt x="5531" y="17169"/>
                </a:cubicBezTo>
                <a:cubicBezTo>
                  <a:pt x="5594" y="17042"/>
                  <a:pt x="5617" y="16954"/>
                  <a:pt x="5600" y="16929"/>
                </a:cubicBezTo>
                <a:cubicBezTo>
                  <a:pt x="5596" y="16924"/>
                  <a:pt x="5591" y="16921"/>
                  <a:pt x="5585" y="16921"/>
                </a:cubicBezTo>
                <a:cubicBezTo>
                  <a:pt x="5571" y="16922"/>
                  <a:pt x="5554" y="16933"/>
                  <a:pt x="5528" y="16957"/>
                </a:cubicBezTo>
                <a:cubicBezTo>
                  <a:pt x="5498" y="16985"/>
                  <a:pt x="5464" y="16990"/>
                  <a:pt x="5453" y="16970"/>
                </a:cubicBezTo>
                <a:cubicBezTo>
                  <a:pt x="5447" y="16960"/>
                  <a:pt x="5443" y="16896"/>
                  <a:pt x="5438" y="16802"/>
                </a:cubicBezTo>
                <a:cubicBezTo>
                  <a:pt x="5433" y="16707"/>
                  <a:pt x="5428" y="16582"/>
                  <a:pt x="5426" y="16449"/>
                </a:cubicBezTo>
                <a:lnTo>
                  <a:pt x="5419" y="15963"/>
                </a:lnTo>
                <a:lnTo>
                  <a:pt x="5832" y="15819"/>
                </a:lnTo>
                <a:lnTo>
                  <a:pt x="6244" y="15674"/>
                </a:lnTo>
                <a:lnTo>
                  <a:pt x="6276" y="14780"/>
                </a:lnTo>
                <a:lnTo>
                  <a:pt x="6309" y="13886"/>
                </a:lnTo>
                <a:lnTo>
                  <a:pt x="6468" y="13873"/>
                </a:lnTo>
                <a:lnTo>
                  <a:pt x="6624" y="13860"/>
                </a:lnTo>
                <a:lnTo>
                  <a:pt x="6636" y="13068"/>
                </a:lnTo>
                <a:lnTo>
                  <a:pt x="6646" y="12274"/>
                </a:lnTo>
                <a:lnTo>
                  <a:pt x="6982" y="12274"/>
                </a:lnTo>
                <a:lnTo>
                  <a:pt x="7319" y="12274"/>
                </a:lnTo>
                <a:lnTo>
                  <a:pt x="7329" y="13070"/>
                </a:lnTo>
                <a:lnTo>
                  <a:pt x="7340" y="13865"/>
                </a:lnTo>
                <a:lnTo>
                  <a:pt x="7431" y="13865"/>
                </a:lnTo>
                <a:cubicBezTo>
                  <a:pt x="7480" y="13865"/>
                  <a:pt x="7532" y="13887"/>
                  <a:pt x="7547" y="13914"/>
                </a:cubicBezTo>
                <a:cubicBezTo>
                  <a:pt x="7562" y="13942"/>
                  <a:pt x="7596" y="14463"/>
                  <a:pt x="7622" y="15071"/>
                </a:cubicBezTo>
                <a:cubicBezTo>
                  <a:pt x="7649" y="15679"/>
                  <a:pt x="7676" y="16272"/>
                  <a:pt x="7683" y="16388"/>
                </a:cubicBezTo>
                <a:lnTo>
                  <a:pt x="7694" y="16600"/>
                </a:lnTo>
                <a:lnTo>
                  <a:pt x="6810" y="16611"/>
                </a:lnTo>
                <a:lnTo>
                  <a:pt x="5927" y="16623"/>
                </a:lnTo>
                <a:lnTo>
                  <a:pt x="5887" y="16723"/>
                </a:lnTo>
                <a:cubicBezTo>
                  <a:pt x="5877" y="16747"/>
                  <a:pt x="5870" y="16765"/>
                  <a:pt x="5868" y="16779"/>
                </a:cubicBezTo>
                <a:cubicBezTo>
                  <a:pt x="5868" y="16782"/>
                  <a:pt x="5870" y="16784"/>
                  <a:pt x="5870" y="16787"/>
                </a:cubicBezTo>
                <a:cubicBezTo>
                  <a:pt x="5870" y="16797"/>
                  <a:pt x="5870" y="16805"/>
                  <a:pt x="5877" y="16812"/>
                </a:cubicBezTo>
                <a:cubicBezTo>
                  <a:pt x="5894" y="16828"/>
                  <a:pt x="5935" y="16837"/>
                  <a:pt x="6017" y="16849"/>
                </a:cubicBezTo>
                <a:cubicBezTo>
                  <a:pt x="6111" y="16864"/>
                  <a:pt x="6282" y="16876"/>
                  <a:pt x="6397" y="16878"/>
                </a:cubicBezTo>
                <a:cubicBezTo>
                  <a:pt x="6625" y="16880"/>
                  <a:pt x="6766" y="16898"/>
                  <a:pt x="6845" y="16940"/>
                </a:cubicBezTo>
                <a:cubicBezTo>
                  <a:pt x="6892" y="16965"/>
                  <a:pt x="6917" y="17001"/>
                  <a:pt x="6926" y="17046"/>
                </a:cubicBezTo>
                <a:cubicBezTo>
                  <a:pt x="6933" y="17077"/>
                  <a:pt x="6943" y="17103"/>
                  <a:pt x="6957" y="17127"/>
                </a:cubicBezTo>
                <a:cubicBezTo>
                  <a:pt x="6984" y="17175"/>
                  <a:pt x="7023" y="17208"/>
                  <a:pt x="7068" y="17227"/>
                </a:cubicBezTo>
                <a:cubicBezTo>
                  <a:pt x="7159" y="17265"/>
                  <a:pt x="7272" y="17244"/>
                  <a:pt x="7347" y="17159"/>
                </a:cubicBezTo>
                <a:cubicBezTo>
                  <a:pt x="7366" y="17138"/>
                  <a:pt x="7382" y="17113"/>
                  <a:pt x="7395" y="17084"/>
                </a:cubicBezTo>
                <a:cubicBezTo>
                  <a:pt x="7428" y="17011"/>
                  <a:pt x="7472" y="16974"/>
                  <a:pt x="7511" y="16970"/>
                </a:cubicBezTo>
                <a:cubicBezTo>
                  <a:pt x="7520" y="16969"/>
                  <a:pt x="7530" y="16970"/>
                  <a:pt x="7539" y="16974"/>
                </a:cubicBezTo>
                <a:cubicBezTo>
                  <a:pt x="7565" y="16984"/>
                  <a:pt x="7586" y="17015"/>
                  <a:pt x="7594" y="17067"/>
                </a:cubicBezTo>
                <a:cubicBezTo>
                  <a:pt x="7602" y="17113"/>
                  <a:pt x="7633" y="17186"/>
                  <a:pt x="7666" y="17227"/>
                </a:cubicBezTo>
                <a:cubicBezTo>
                  <a:pt x="7686" y="17253"/>
                  <a:pt x="7702" y="17299"/>
                  <a:pt x="7714" y="17371"/>
                </a:cubicBezTo>
                <a:cubicBezTo>
                  <a:pt x="7727" y="17442"/>
                  <a:pt x="7737" y="17539"/>
                  <a:pt x="7743" y="17662"/>
                </a:cubicBezTo>
                <a:lnTo>
                  <a:pt x="7759" y="18021"/>
                </a:lnTo>
                <a:lnTo>
                  <a:pt x="8050" y="18021"/>
                </a:lnTo>
                <a:cubicBezTo>
                  <a:pt x="8262" y="18021"/>
                  <a:pt x="8358" y="18034"/>
                  <a:pt x="8397" y="18110"/>
                </a:cubicBezTo>
                <a:cubicBezTo>
                  <a:pt x="8420" y="18155"/>
                  <a:pt x="8422" y="18224"/>
                  <a:pt x="8415" y="18323"/>
                </a:cubicBezTo>
                <a:cubicBezTo>
                  <a:pt x="8410" y="18410"/>
                  <a:pt x="8406" y="18457"/>
                  <a:pt x="8387" y="18484"/>
                </a:cubicBezTo>
                <a:cubicBezTo>
                  <a:pt x="8368" y="18511"/>
                  <a:pt x="8335" y="18520"/>
                  <a:pt x="8273" y="18531"/>
                </a:cubicBezTo>
                <a:cubicBezTo>
                  <a:pt x="8139" y="18557"/>
                  <a:pt x="8011" y="18623"/>
                  <a:pt x="7905" y="18720"/>
                </a:cubicBezTo>
                <a:cubicBezTo>
                  <a:pt x="7878" y="18744"/>
                  <a:pt x="7853" y="18772"/>
                  <a:pt x="7829" y="18800"/>
                </a:cubicBezTo>
                <a:cubicBezTo>
                  <a:pt x="7806" y="18827"/>
                  <a:pt x="7782" y="18856"/>
                  <a:pt x="7761" y="18886"/>
                </a:cubicBezTo>
                <a:cubicBezTo>
                  <a:pt x="7761" y="18887"/>
                  <a:pt x="7761" y="18888"/>
                  <a:pt x="7761" y="18888"/>
                </a:cubicBezTo>
                <a:cubicBezTo>
                  <a:pt x="7740" y="18919"/>
                  <a:pt x="7721" y="18951"/>
                  <a:pt x="7704" y="18985"/>
                </a:cubicBezTo>
                <a:cubicBezTo>
                  <a:pt x="7687" y="19019"/>
                  <a:pt x="7671" y="19054"/>
                  <a:pt x="7658" y="19091"/>
                </a:cubicBezTo>
                <a:cubicBezTo>
                  <a:pt x="7630" y="19167"/>
                  <a:pt x="7613" y="19251"/>
                  <a:pt x="7606" y="19340"/>
                </a:cubicBezTo>
                <a:cubicBezTo>
                  <a:pt x="7602" y="19385"/>
                  <a:pt x="7600" y="19430"/>
                  <a:pt x="7601" y="19476"/>
                </a:cubicBezTo>
                <a:cubicBezTo>
                  <a:pt x="7604" y="19613"/>
                  <a:pt x="7629" y="19750"/>
                  <a:pt x="7673" y="19869"/>
                </a:cubicBezTo>
                <a:cubicBezTo>
                  <a:pt x="7673" y="19869"/>
                  <a:pt x="7672" y="19871"/>
                  <a:pt x="7673" y="19871"/>
                </a:cubicBezTo>
                <a:cubicBezTo>
                  <a:pt x="7701" y="19950"/>
                  <a:pt x="7740" y="20019"/>
                  <a:pt x="7784" y="20075"/>
                </a:cubicBezTo>
                <a:cubicBezTo>
                  <a:pt x="7822" y="20122"/>
                  <a:pt x="7878" y="20219"/>
                  <a:pt x="7910" y="20289"/>
                </a:cubicBezTo>
                <a:lnTo>
                  <a:pt x="7968" y="20415"/>
                </a:lnTo>
                <a:lnTo>
                  <a:pt x="8317" y="20415"/>
                </a:lnTo>
                <a:cubicBezTo>
                  <a:pt x="8514" y="20415"/>
                  <a:pt x="8673" y="20435"/>
                  <a:pt x="8682" y="20459"/>
                </a:cubicBezTo>
                <a:cubicBezTo>
                  <a:pt x="8687" y="20470"/>
                  <a:pt x="8686" y="20482"/>
                  <a:pt x="8679" y="20491"/>
                </a:cubicBezTo>
                <a:cubicBezTo>
                  <a:pt x="8672" y="20500"/>
                  <a:pt x="8661" y="20506"/>
                  <a:pt x="8646" y="20508"/>
                </a:cubicBezTo>
                <a:cubicBezTo>
                  <a:pt x="8616" y="20512"/>
                  <a:pt x="8445" y="20539"/>
                  <a:pt x="8265" y="20567"/>
                </a:cubicBezTo>
                <a:cubicBezTo>
                  <a:pt x="8195" y="20577"/>
                  <a:pt x="8139" y="20586"/>
                  <a:pt x="8095" y="20595"/>
                </a:cubicBezTo>
                <a:cubicBezTo>
                  <a:pt x="8007" y="20612"/>
                  <a:pt x="7965" y="20627"/>
                  <a:pt x="7948" y="20652"/>
                </a:cubicBezTo>
                <a:cubicBezTo>
                  <a:pt x="7940" y="20663"/>
                  <a:pt x="7936" y="20678"/>
                  <a:pt x="7936" y="20695"/>
                </a:cubicBezTo>
                <a:cubicBezTo>
                  <a:pt x="7936" y="20728"/>
                  <a:pt x="7943" y="20750"/>
                  <a:pt x="7966" y="20761"/>
                </a:cubicBezTo>
                <a:cubicBezTo>
                  <a:pt x="7990" y="20773"/>
                  <a:pt x="8031" y="20775"/>
                  <a:pt x="8096" y="20774"/>
                </a:cubicBezTo>
                <a:cubicBezTo>
                  <a:pt x="8197" y="20773"/>
                  <a:pt x="8379" y="20747"/>
                  <a:pt x="8540" y="20718"/>
                </a:cubicBezTo>
                <a:cubicBezTo>
                  <a:pt x="8702" y="20688"/>
                  <a:pt x="8843" y="20653"/>
                  <a:pt x="8861" y="20633"/>
                </a:cubicBezTo>
                <a:cubicBezTo>
                  <a:pt x="8876" y="20616"/>
                  <a:pt x="8871" y="20571"/>
                  <a:pt x="8849" y="20532"/>
                </a:cubicBezTo>
                <a:cubicBezTo>
                  <a:pt x="8831" y="20500"/>
                  <a:pt x="8839" y="20451"/>
                  <a:pt x="8863" y="20391"/>
                </a:cubicBezTo>
                <a:cubicBezTo>
                  <a:pt x="8866" y="20382"/>
                  <a:pt x="8866" y="20374"/>
                  <a:pt x="8871" y="20364"/>
                </a:cubicBezTo>
                <a:cubicBezTo>
                  <a:pt x="8905" y="20291"/>
                  <a:pt x="8967" y="20200"/>
                  <a:pt x="9055" y="20096"/>
                </a:cubicBezTo>
                <a:cubicBezTo>
                  <a:pt x="9122" y="20016"/>
                  <a:pt x="9170" y="19930"/>
                  <a:pt x="9201" y="19826"/>
                </a:cubicBezTo>
                <a:cubicBezTo>
                  <a:pt x="9233" y="19722"/>
                  <a:pt x="9246" y="19600"/>
                  <a:pt x="9246" y="19455"/>
                </a:cubicBezTo>
                <a:cubicBezTo>
                  <a:pt x="9246" y="19398"/>
                  <a:pt x="9244" y="19342"/>
                  <a:pt x="9238" y="19289"/>
                </a:cubicBezTo>
                <a:cubicBezTo>
                  <a:pt x="9226" y="19183"/>
                  <a:pt x="9200" y="19087"/>
                  <a:pt x="9163" y="19000"/>
                </a:cubicBezTo>
                <a:cubicBezTo>
                  <a:pt x="9090" y="18826"/>
                  <a:pt x="8969" y="18692"/>
                  <a:pt x="8806" y="18607"/>
                </a:cubicBezTo>
                <a:cubicBezTo>
                  <a:pt x="8765" y="18585"/>
                  <a:pt x="8723" y="18567"/>
                  <a:pt x="8677" y="18552"/>
                </a:cubicBezTo>
                <a:lnTo>
                  <a:pt x="8517" y="18499"/>
                </a:lnTo>
                <a:lnTo>
                  <a:pt x="8484" y="18218"/>
                </a:lnTo>
                <a:lnTo>
                  <a:pt x="8452" y="17936"/>
                </a:lnTo>
                <a:lnTo>
                  <a:pt x="8155" y="17936"/>
                </a:lnTo>
                <a:cubicBezTo>
                  <a:pt x="7825" y="17936"/>
                  <a:pt x="7841" y="17952"/>
                  <a:pt x="7808" y="17586"/>
                </a:cubicBezTo>
                <a:lnTo>
                  <a:pt x="7786" y="17343"/>
                </a:lnTo>
                <a:lnTo>
                  <a:pt x="7918" y="17280"/>
                </a:lnTo>
                <a:cubicBezTo>
                  <a:pt x="7997" y="17243"/>
                  <a:pt x="8064" y="17174"/>
                  <a:pt x="8086" y="17106"/>
                </a:cubicBezTo>
                <a:cubicBezTo>
                  <a:pt x="8120" y="17005"/>
                  <a:pt x="8138" y="16996"/>
                  <a:pt x="8255" y="17021"/>
                </a:cubicBezTo>
                <a:lnTo>
                  <a:pt x="8385" y="17050"/>
                </a:lnTo>
                <a:lnTo>
                  <a:pt x="8385" y="16836"/>
                </a:lnTo>
                <a:lnTo>
                  <a:pt x="8385" y="16621"/>
                </a:lnTo>
                <a:lnTo>
                  <a:pt x="8085" y="16621"/>
                </a:lnTo>
                <a:cubicBezTo>
                  <a:pt x="7930" y="16621"/>
                  <a:pt x="7837" y="16612"/>
                  <a:pt x="7794" y="16592"/>
                </a:cubicBezTo>
                <a:cubicBezTo>
                  <a:pt x="7780" y="16586"/>
                  <a:pt x="7772" y="16577"/>
                  <a:pt x="7769" y="16568"/>
                </a:cubicBezTo>
                <a:cubicBezTo>
                  <a:pt x="7757" y="16527"/>
                  <a:pt x="7725" y="15869"/>
                  <a:pt x="7699" y="15217"/>
                </a:cubicBezTo>
                <a:cubicBezTo>
                  <a:pt x="7699" y="15216"/>
                  <a:pt x="7699" y="15215"/>
                  <a:pt x="7699" y="15215"/>
                </a:cubicBezTo>
                <a:cubicBezTo>
                  <a:pt x="7673" y="14562"/>
                  <a:pt x="7653" y="13914"/>
                  <a:pt x="7663" y="13896"/>
                </a:cubicBezTo>
                <a:cubicBezTo>
                  <a:pt x="7672" y="13878"/>
                  <a:pt x="7755" y="13865"/>
                  <a:pt x="7846" y="13865"/>
                </a:cubicBezTo>
                <a:lnTo>
                  <a:pt x="8011" y="13865"/>
                </a:lnTo>
                <a:lnTo>
                  <a:pt x="8011" y="11915"/>
                </a:lnTo>
                <a:lnTo>
                  <a:pt x="8011" y="9965"/>
                </a:lnTo>
                <a:lnTo>
                  <a:pt x="7676" y="9965"/>
                </a:lnTo>
                <a:lnTo>
                  <a:pt x="7340" y="9965"/>
                </a:lnTo>
                <a:lnTo>
                  <a:pt x="7329" y="10738"/>
                </a:lnTo>
                <a:lnTo>
                  <a:pt x="7319" y="11513"/>
                </a:lnTo>
                <a:lnTo>
                  <a:pt x="6982" y="11513"/>
                </a:lnTo>
                <a:lnTo>
                  <a:pt x="6646" y="11513"/>
                </a:lnTo>
                <a:lnTo>
                  <a:pt x="6636" y="10738"/>
                </a:lnTo>
                <a:lnTo>
                  <a:pt x="6624" y="9965"/>
                </a:lnTo>
                <a:lnTo>
                  <a:pt x="6289" y="9965"/>
                </a:lnTo>
                <a:lnTo>
                  <a:pt x="5953" y="9965"/>
                </a:lnTo>
                <a:close/>
                <a:moveTo>
                  <a:pt x="8611" y="9965"/>
                </a:moveTo>
                <a:lnTo>
                  <a:pt x="8611" y="11915"/>
                </a:lnTo>
                <a:lnTo>
                  <a:pt x="8611" y="13865"/>
                </a:lnTo>
                <a:lnTo>
                  <a:pt x="8774" y="13865"/>
                </a:lnTo>
                <a:cubicBezTo>
                  <a:pt x="8864" y="13865"/>
                  <a:pt x="8954" y="13889"/>
                  <a:pt x="8974" y="13918"/>
                </a:cubicBezTo>
                <a:cubicBezTo>
                  <a:pt x="8995" y="13947"/>
                  <a:pt x="9093" y="14175"/>
                  <a:pt x="9191" y="14427"/>
                </a:cubicBezTo>
                <a:cubicBezTo>
                  <a:pt x="9271" y="14631"/>
                  <a:pt x="9315" y="14752"/>
                  <a:pt x="9337" y="14844"/>
                </a:cubicBezTo>
                <a:cubicBezTo>
                  <a:pt x="9338" y="14851"/>
                  <a:pt x="9337" y="14855"/>
                  <a:pt x="9338" y="14861"/>
                </a:cubicBezTo>
                <a:cubicBezTo>
                  <a:pt x="9356" y="14944"/>
                  <a:pt x="9356" y="15007"/>
                  <a:pt x="9347" y="15096"/>
                </a:cubicBezTo>
                <a:cubicBezTo>
                  <a:pt x="9340" y="15154"/>
                  <a:pt x="9333" y="15212"/>
                  <a:pt x="9325" y="15258"/>
                </a:cubicBezTo>
                <a:cubicBezTo>
                  <a:pt x="9317" y="15304"/>
                  <a:pt x="9308" y="15338"/>
                  <a:pt x="9302" y="15349"/>
                </a:cubicBezTo>
                <a:cubicBezTo>
                  <a:pt x="9288" y="15373"/>
                  <a:pt x="9024" y="15390"/>
                  <a:pt x="8664" y="15390"/>
                </a:cubicBezTo>
                <a:cubicBezTo>
                  <a:pt x="8250" y="15390"/>
                  <a:pt x="8031" y="15415"/>
                  <a:pt x="8056" y="15443"/>
                </a:cubicBezTo>
                <a:cubicBezTo>
                  <a:pt x="8062" y="15449"/>
                  <a:pt x="8077" y="15454"/>
                  <a:pt x="8102" y="15460"/>
                </a:cubicBezTo>
                <a:cubicBezTo>
                  <a:pt x="8151" y="15472"/>
                  <a:pt x="8242" y="15485"/>
                  <a:pt x="8377" y="15496"/>
                </a:cubicBezTo>
                <a:cubicBezTo>
                  <a:pt x="8557" y="15512"/>
                  <a:pt x="8720" y="15532"/>
                  <a:pt x="8741" y="15542"/>
                </a:cubicBezTo>
                <a:cubicBezTo>
                  <a:pt x="8767" y="15554"/>
                  <a:pt x="9169" y="15551"/>
                  <a:pt x="9594" y="15540"/>
                </a:cubicBezTo>
                <a:cubicBezTo>
                  <a:pt x="10018" y="15528"/>
                  <a:pt x="10465" y="15509"/>
                  <a:pt x="10583" y="15492"/>
                </a:cubicBezTo>
                <a:cubicBezTo>
                  <a:pt x="10674" y="15480"/>
                  <a:pt x="10730" y="15467"/>
                  <a:pt x="10754" y="15455"/>
                </a:cubicBezTo>
                <a:cubicBezTo>
                  <a:pt x="10765" y="15449"/>
                  <a:pt x="10768" y="15445"/>
                  <a:pt x="10764" y="15440"/>
                </a:cubicBezTo>
                <a:cubicBezTo>
                  <a:pt x="10760" y="15434"/>
                  <a:pt x="10749" y="15427"/>
                  <a:pt x="10730" y="15423"/>
                </a:cubicBezTo>
                <a:cubicBezTo>
                  <a:pt x="10730" y="15422"/>
                  <a:pt x="10729" y="15423"/>
                  <a:pt x="10729" y="15423"/>
                </a:cubicBezTo>
                <a:cubicBezTo>
                  <a:pt x="10653" y="15403"/>
                  <a:pt x="10464" y="15390"/>
                  <a:pt x="10183" y="15390"/>
                </a:cubicBezTo>
                <a:cubicBezTo>
                  <a:pt x="10023" y="15390"/>
                  <a:pt x="9906" y="15387"/>
                  <a:pt x="9811" y="15381"/>
                </a:cubicBezTo>
                <a:cubicBezTo>
                  <a:pt x="9744" y="15377"/>
                  <a:pt x="9680" y="15373"/>
                  <a:pt x="9647" y="15366"/>
                </a:cubicBezTo>
                <a:cubicBezTo>
                  <a:pt x="9620" y="15360"/>
                  <a:pt x="9604" y="15353"/>
                  <a:pt x="9600" y="15345"/>
                </a:cubicBezTo>
                <a:cubicBezTo>
                  <a:pt x="9586" y="15320"/>
                  <a:pt x="9566" y="15139"/>
                  <a:pt x="9555" y="14944"/>
                </a:cubicBezTo>
                <a:cubicBezTo>
                  <a:pt x="9550" y="14858"/>
                  <a:pt x="9546" y="14794"/>
                  <a:pt x="9542" y="14744"/>
                </a:cubicBezTo>
                <a:cubicBezTo>
                  <a:pt x="9535" y="14667"/>
                  <a:pt x="9525" y="14633"/>
                  <a:pt x="9508" y="14612"/>
                </a:cubicBezTo>
                <a:cubicBezTo>
                  <a:pt x="9504" y="14606"/>
                  <a:pt x="9500" y="14596"/>
                  <a:pt x="9493" y="14593"/>
                </a:cubicBezTo>
                <a:cubicBezTo>
                  <a:pt x="9480" y="14585"/>
                  <a:pt x="9462" y="14581"/>
                  <a:pt x="9438" y="14578"/>
                </a:cubicBezTo>
                <a:cubicBezTo>
                  <a:pt x="9398" y="14572"/>
                  <a:pt x="9367" y="14556"/>
                  <a:pt x="9333" y="14508"/>
                </a:cubicBezTo>
                <a:cubicBezTo>
                  <a:pt x="9316" y="14483"/>
                  <a:pt x="9298" y="14451"/>
                  <a:pt x="9277" y="14408"/>
                </a:cubicBezTo>
                <a:cubicBezTo>
                  <a:pt x="9256" y="14365"/>
                  <a:pt x="9233" y="14313"/>
                  <a:pt x="9205" y="14247"/>
                </a:cubicBezTo>
                <a:cubicBezTo>
                  <a:pt x="9130" y="14072"/>
                  <a:pt x="9076" y="13913"/>
                  <a:pt x="9085" y="13896"/>
                </a:cubicBezTo>
                <a:cubicBezTo>
                  <a:pt x="9093" y="13878"/>
                  <a:pt x="9143" y="13865"/>
                  <a:pt x="9193" y="13865"/>
                </a:cubicBezTo>
                <a:lnTo>
                  <a:pt x="9285" y="13865"/>
                </a:lnTo>
                <a:lnTo>
                  <a:pt x="9285" y="11915"/>
                </a:lnTo>
                <a:lnTo>
                  <a:pt x="9285" y="9965"/>
                </a:lnTo>
                <a:lnTo>
                  <a:pt x="8948" y="9965"/>
                </a:lnTo>
                <a:lnTo>
                  <a:pt x="8611" y="9965"/>
                </a:lnTo>
                <a:close/>
                <a:moveTo>
                  <a:pt x="9882" y="9965"/>
                </a:moveTo>
                <a:lnTo>
                  <a:pt x="9882" y="11915"/>
                </a:lnTo>
                <a:lnTo>
                  <a:pt x="9882" y="13865"/>
                </a:lnTo>
                <a:lnTo>
                  <a:pt x="10188" y="13865"/>
                </a:lnTo>
                <a:lnTo>
                  <a:pt x="10493" y="13865"/>
                </a:lnTo>
                <a:lnTo>
                  <a:pt x="10478" y="12731"/>
                </a:lnTo>
                <a:cubicBezTo>
                  <a:pt x="10470" y="12100"/>
                  <a:pt x="10478" y="11591"/>
                  <a:pt x="10497" y="11584"/>
                </a:cubicBezTo>
                <a:cubicBezTo>
                  <a:pt x="10501" y="11583"/>
                  <a:pt x="10511" y="11598"/>
                  <a:pt x="10525" y="11626"/>
                </a:cubicBezTo>
                <a:cubicBezTo>
                  <a:pt x="10567" y="11711"/>
                  <a:pt x="10644" y="11914"/>
                  <a:pt x="10725" y="12155"/>
                </a:cubicBezTo>
                <a:cubicBezTo>
                  <a:pt x="10833" y="12477"/>
                  <a:pt x="11010" y="12994"/>
                  <a:pt x="11121" y="13302"/>
                </a:cubicBezTo>
                <a:lnTo>
                  <a:pt x="11323" y="13862"/>
                </a:lnTo>
                <a:lnTo>
                  <a:pt x="11491" y="13873"/>
                </a:lnTo>
                <a:lnTo>
                  <a:pt x="11662" y="13886"/>
                </a:lnTo>
                <a:lnTo>
                  <a:pt x="11687" y="14332"/>
                </a:lnTo>
                <a:cubicBezTo>
                  <a:pt x="11701" y="14577"/>
                  <a:pt x="11731" y="15084"/>
                  <a:pt x="11752" y="15460"/>
                </a:cubicBezTo>
                <a:cubicBezTo>
                  <a:pt x="11773" y="15836"/>
                  <a:pt x="11794" y="16063"/>
                  <a:pt x="11827" y="16220"/>
                </a:cubicBezTo>
                <a:cubicBezTo>
                  <a:pt x="11838" y="16272"/>
                  <a:pt x="11850" y="16317"/>
                  <a:pt x="11864" y="16356"/>
                </a:cubicBezTo>
                <a:cubicBezTo>
                  <a:pt x="11904" y="16473"/>
                  <a:pt x="11928" y="16582"/>
                  <a:pt x="11915" y="16596"/>
                </a:cubicBezTo>
                <a:cubicBezTo>
                  <a:pt x="11903" y="16610"/>
                  <a:pt x="11581" y="16621"/>
                  <a:pt x="11201" y="16621"/>
                </a:cubicBezTo>
                <a:cubicBezTo>
                  <a:pt x="10587" y="16621"/>
                  <a:pt x="10513" y="16629"/>
                  <a:pt x="10533" y="16689"/>
                </a:cubicBezTo>
                <a:cubicBezTo>
                  <a:pt x="10546" y="16726"/>
                  <a:pt x="10557" y="16811"/>
                  <a:pt x="10557" y="16880"/>
                </a:cubicBezTo>
                <a:cubicBezTo>
                  <a:pt x="10557" y="16985"/>
                  <a:pt x="10571" y="17002"/>
                  <a:pt x="10653" y="17002"/>
                </a:cubicBezTo>
                <a:cubicBezTo>
                  <a:pt x="10668" y="17002"/>
                  <a:pt x="10685" y="17006"/>
                  <a:pt x="10702" y="17012"/>
                </a:cubicBezTo>
                <a:cubicBezTo>
                  <a:pt x="10752" y="17029"/>
                  <a:pt x="10808" y="17070"/>
                  <a:pt x="10857" y="17129"/>
                </a:cubicBezTo>
                <a:cubicBezTo>
                  <a:pt x="10876" y="17152"/>
                  <a:pt x="10896" y="17173"/>
                  <a:pt x="10917" y="17189"/>
                </a:cubicBezTo>
                <a:cubicBezTo>
                  <a:pt x="10946" y="17212"/>
                  <a:pt x="10974" y="17227"/>
                  <a:pt x="11004" y="17237"/>
                </a:cubicBezTo>
                <a:cubicBezTo>
                  <a:pt x="11010" y="17239"/>
                  <a:pt x="11017" y="17241"/>
                  <a:pt x="11024" y="17242"/>
                </a:cubicBezTo>
                <a:cubicBezTo>
                  <a:pt x="11054" y="17250"/>
                  <a:pt x="11083" y="17254"/>
                  <a:pt x="11111" y="17250"/>
                </a:cubicBezTo>
                <a:cubicBezTo>
                  <a:pt x="11132" y="17247"/>
                  <a:pt x="11153" y="17240"/>
                  <a:pt x="11173" y="17231"/>
                </a:cubicBezTo>
                <a:cubicBezTo>
                  <a:pt x="11199" y="17218"/>
                  <a:pt x="11221" y="17199"/>
                  <a:pt x="11243" y="17174"/>
                </a:cubicBezTo>
                <a:cubicBezTo>
                  <a:pt x="11247" y="17169"/>
                  <a:pt x="11252" y="17165"/>
                  <a:pt x="11256" y="17159"/>
                </a:cubicBezTo>
                <a:cubicBezTo>
                  <a:pt x="11276" y="17133"/>
                  <a:pt x="11293" y="17101"/>
                  <a:pt x="11306" y="17063"/>
                </a:cubicBezTo>
                <a:cubicBezTo>
                  <a:pt x="11339" y="16964"/>
                  <a:pt x="11402" y="16939"/>
                  <a:pt x="11450" y="16987"/>
                </a:cubicBezTo>
                <a:cubicBezTo>
                  <a:pt x="11466" y="17003"/>
                  <a:pt x="11479" y="17028"/>
                  <a:pt x="11490" y="17061"/>
                </a:cubicBezTo>
                <a:cubicBezTo>
                  <a:pt x="11532" y="17186"/>
                  <a:pt x="11636" y="17235"/>
                  <a:pt x="11740" y="17220"/>
                </a:cubicBezTo>
                <a:cubicBezTo>
                  <a:pt x="11792" y="17212"/>
                  <a:pt x="11846" y="17187"/>
                  <a:pt x="11890" y="17148"/>
                </a:cubicBezTo>
                <a:cubicBezTo>
                  <a:pt x="11935" y="17108"/>
                  <a:pt x="11972" y="17054"/>
                  <a:pt x="11994" y="16985"/>
                </a:cubicBezTo>
                <a:cubicBezTo>
                  <a:pt x="12010" y="16932"/>
                  <a:pt x="12032" y="16917"/>
                  <a:pt x="12055" y="16944"/>
                </a:cubicBezTo>
                <a:cubicBezTo>
                  <a:pt x="12082" y="16974"/>
                  <a:pt x="12164" y="17184"/>
                  <a:pt x="12237" y="17390"/>
                </a:cubicBezTo>
                <a:cubicBezTo>
                  <a:pt x="12274" y="17493"/>
                  <a:pt x="12309" y="17596"/>
                  <a:pt x="12333" y="17675"/>
                </a:cubicBezTo>
                <a:cubicBezTo>
                  <a:pt x="12357" y="17754"/>
                  <a:pt x="12371" y="17809"/>
                  <a:pt x="12366" y="17819"/>
                </a:cubicBezTo>
                <a:cubicBezTo>
                  <a:pt x="12357" y="17836"/>
                  <a:pt x="12216" y="17851"/>
                  <a:pt x="12055" y="17851"/>
                </a:cubicBezTo>
                <a:cubicBezTo>
                  <a:pt x="11861" y="17851"/>
                  <a:pt x="11750" y="17869"/>
                  <a:pt x="11723" y="17906"/>
                </a:cubicBezTo>
                <a:cubicBezTo>
                  <a:pt x="11717" y="17915"/>
                  <a:pt x="11710" y="17948"/>
                  <a:pt x="11705" y="18006"/>
                </a:cubicBezTo>
                <a:cubicBezTo>
                  <a:pt x="11690" y="18180"/>
                  <a:pt x="11681" y="18574"/>
                  <a:pt x="11680" y="19178"/>
                </a:cubicBezTo>
                <a:lnTo>
                  <a:pt x="11678" y="20395"/>
                </a:lnTo>
                <a:lnTo>
                  <a:pt x="12765" y="20395"/>
                </a:lnTo>
                <a:lnTo>
                  <a:pt x="13850" y="20395"/>
                </a:lnTo>
                <a:lnTo>
                  <a:pt x="13846" y="19493"/>
                </a:lnTo>
                <a:cubicBezTo>
                  <a:pt x="13844" y="18998"/>
                  <a:pt x="13831" y="18431"/>
                  <a:pt x="13818" y="18233"/>
                </a:cubicBezTo>
                <a:lnTo>
                  <a:pt x="13795" y="17872"/>
                </a:lnTo>
                <a:lnTo>
                  <a:pt x="13140" y="17851"/>
                </a:lnTo>
                <a:lnTo>
                  <a:pt x="12486" y="17830"/>
                </a:lnTo>
                <a:lnTo>
                  <a:pt x="12326" y="17390"/>
                </a:lnTo>
                <a:cubicBezTo>
                  <a:pt x="12238" y="17148"/>
                  <a:pt x="12175" y="16937"/>
                  <a:pt x="12184" y="16919"/>
                </a:cubicBezTo>
                <a:cubicBezTo>
                  <a:pt x="12193" y="16902"/>
                  <a:pt x="12363" y="16878"/>
                  <a:pt x="12561" y="16864"/>
                </a:cubicBezTo>
                <a:cubicBezTo>
                  <a:pt x="12759" y="16851"/>
                  <a:pt x="12930" y="16830"/>
                  <a:pt x="12940" y="16819"/>
                </a:cubicBezTo>
                <a:cubicBezTo>
                  <a:pt x="12950" y="16808"/>
                  <a:pt x="12940" y="16758"/>
                  <a:pt x="12917" y="16709"/>
                </a:cubicBezTo>
                <a:cubicBezTo>
                  <a:pt x="12878" y="16628"/>
                  <a:pt x="12843" y="16621"/>
                  <a:pt x="12464" y="16621"/>
                </a:cubicBezTo>
                <a:lnTo>
                  <a:pt x="12052" y="16621"/>
                </a:lnTo>
                <a:lnTo>
                  <a:pt x="11959" y="16379"/>
                </a:lnTo>
                <a:cubicBezTo>
                  <a:pt x="11934" y="16317"/>
                  <a:pt x="11916" y="16269"/>
                  <a:pt x="11900" y="16203"/>
                </a:cubicBezTo>
                <a:cubicBezTo>
                  <a:pt x="11854" y="16003"/>
                  <a:pt x="11833" y="15617"/>
                  <a:pt x="11747" y="14056"/>
                </a:cubicBezTo>
                <a:cubicBezTo>
                  <a:pt x="11740" y="13939"/>
                  <a:pt x="11742" y="13901"/>
                  <a:pt x="11783" y="13884"/>
                </a:cubicBezTo>
                <a:cubicBezTo>
                  <a:pt x="11797" y="13879"/>
                  <a:pt x="11817" y="13876"/>
                  <a:pt x="11840" y="13873"/>
                </a:cubicBezTo>
                <a:lnTo>
                  <a:pt x="11942" y="13860"/>
                </a:lnTo>
                <a:lnTo>
                  <a:pt x="11942" y="11911"/>
                </a:lnTo>
                <a:lnTo>
                  <a:pt x="11942" y="9965"/>
                </a:lnTo>
                <a:lnTo>
                  <a:pt x="11637" y="9965"/>
                </a:lnTo>
                <a:lnTo>
                  <a:pt x="11333" y="9965"/>
                </a:lnTo>
                <a:lnTo>
                  <a:pt x="11361" y="11034"/>
                </a:lnTo>
                <a:cubicBezTo>
                  <a:pt x="11377" y="11623"/>
                  <a:pt x="11393" y="12167"/>
                  <a:pt x="11395" y="12242"/>
                </a:cubicBezTo>
                <a:cubicBezTo>
                  <a:pt x="11396" y="12308"/>
                  <a:pt x="11393" y="12349"/>
                  <a:pt x="11384" y="12365"/>
                </a:cubicBezTo>
                <a:cubicBezTo>
                  <a:pt x="11380" y="12373"/>
                  <a:pt x="11375" y="12375"/>
                  <a:pt x="11368" y="12371"/>
                </a:cubicBezTo>
                <a:cubicBezTo>
                  <a:pt x="11346" y="12357"/>
                  <a:pt x="11312" y="12285"/>
                  <a:pt x="11261" y="12151"/>
                </a:cubicBezTo>
                <a:cubicBezTo>
                  <a:pt x="11227" y="12062"/>
                  <a:pt x="11186" y="11945"/>
                  <a:pt x="11137" y="11800"/>
                </a:cubicBezTo>
                <a:cubicBezTo>
                  <a:pt x="11030" y="11478"/>
                  <a:pt x="10845" y="10932"/>
                  <a:pt x="10725" y="10588"/>
                </a:cubicBezTo>
                <a:lnTo>
                  <a:pt x="10507" y="9965"/>
                </a:lnTo>
                <a:lnTo>
                  <a:pt x="10196" y="9965"/>
                </a:lnTo>
                <a:lnTo>
                  <a:pt x="9882" y="9965"/>
                </a:lnTo>
                <a:close/>
                <a:moveTo>
                  <a:pt x="814" y="10787"/>
                </a:moveTo>
                <a:cubicBezTo>
                  <a:pt x="792" y="10781"/>
                  <a:pt x="767" y="10783"/>
                  <a:pt x="743" y="10789"/>
                </a:cubicBezTo>
                <a:cubicBezTo>
                  <a:pt x="737" y="10790"/>
                  <a:pt x="731" y="10793"/>
                  <a:pt x="726" y="10794"/>
                </a:cubicBezTo>
                <a:cubicBezTo>
                  <a:pt x="709" y="10800"/>
                  <a:pt x="695" y="10810"/>
                  <a:pt x="683" y="10821"/>
                </a:cubicBezTo>
                <a:cubicBezTo>
                  <a:pt x="677" y="10826"/>
                  <a:pt x="670" y="10830"/>
                  <a:pt x="666" y="10836"/>
                </a:cubicBezTo>
                <a:cubicBezTo>
                  <a:pt x="664" y="10839"/>
                  <a:pt x="662" y="10844"/>
                  <a:pt x="661" y="10847"/>
                </a:cubicBezTo>
                <a:cubicBezTo>
                  <a:pt x="655" y="10861"/>
                  <a:pt x="651" y="10874"/>
                  <a:pt x="656" y="10891"/>
                </a:cubicBezTo>
                <a:cubicBezTo>
                  <a:pt x="668" y="10933"/>
                  <a:pt x="615" y="11011"/>
                  <a:pt x="549" y="11074"/>
                </a:cubicBezTo>
                <a:cubicBezTo>
                  <a:pt x="516" y="11106"/>
                  <a:pt x="480" y="11136"/>
                  <a:pt x="447" y="11153"/>
                </a:cubicBezTo>
                <a:cubicBezTo>
                  <a:pt x="415" y="11171"/>
                  <a:pt x="386" y="11179"/>
                  <a:pt x="367" y="11171"/>
                </a:cubicBezTo>
                <a:cubicBezTo>
                  <a:pt x="357" y="11166"/>
                  <a:pt x="348" y="11166"/>
                  <a:pt x="339" y="11169"/>
                </a:cubicBezTo>
                <a:cubicBezTo>
                  <a:pt x="339" y="11169"/>
                  <a:pt x="337" y="11169"/>
                  <a:pt x="337" y="11169"/>
                </a:cubicBezTo>
                <a:cubicBezTo>
                  <a:pt x="328" y="11171"/>
                  <a:pt x="319" y="11176"/>
                  <a:pt x="310" y="11184"/>
                </a:cubicBezTo>
                <a:cubicBezTo>
                  <a:pt x="294" y="11199"/>
                  <a:pt x="280" y="11224"/>
                  <a:pt x="270" y="11252"/>
                </a:cubicBezTo>
                <a:cubicBezTo>
                  <a:pt x="250" y="11307"/>
                  <a:pt x="248" y="11373"/>
                  <a:pt x="282" y="11405"/>
                </a:cubicBezTo>
                <a:cubicBezTo>
                  <a:pt x="314" y="11435"/>
                  <a:pt x="323" y="11519"/>
                  <a:pt x="314" y="11605"/>
                </a:cubicBezTo>
                <a:cubicBezTo>
                  <a:pt x="305" y="11691"/>
                  <a:pt x="279" y="11778"/>
                  <a:pt x="240" y="11813"/>
                </a:cubicBezTo>
                <a:cubicBezTo>
                  <a:pt x="188" y="11861"/>
                  <a:pt x="213" y="12001"/>
                  <a:pt x="262" y="12053"/>
                </a:cubicBezTo>
                <a:cubicBezTo>
                  <a:pt x="270" y="12062"/>
                  <a:pt x="279" y="12067"/>
                  <a:pt x="289" y="12070"/>
                </a:cubicBezTo>
                <a:cubicBezTo>
                  <a:pt x="298" y="12073"/>
                  <a:pt x="309" y="12074"/>
                  <a:pt x="319" y="12070"/>
                </a:cubicBezTo>
                <a:cubicBezTo>
                  <a:pt x="352" y="12056"/>
                  <a:pt x="414" y="12115"/>
                  <a:pt x="466" y="12189"/>
                </a:cubicBezTo>
                <a:cubicBezTo>
                  <a:pt x="501" y="12240"/>
                  <a:pt x="528" y="12296"/>
                  <a:pt x="539" y="12340"/>
                </a:cubicBezTo>
                <a:cubicBezTo>
                  <a:pt x="540" y="12344"/>
                  <a:pt x="543" y="12348"/>
                  <a:pt x="544" y="12352"/>
                </a:cubicBezTo>
                <a:cubicBezTo>
                  <a:pt x="544" y="12352"/>
                  <a:pt x="544" y="12353"/>
                  <a:pt x="544" y="12354"/>
                </a:cubicBezTo>
                <a:cubicBezTo>
                  <a:pt x="547" y="12368"/>
                  <a:pt x="546" y="12381"/>
                  <a:pt x="542" y="12391"/>
                </a:cubicBezTo>
                <a:cubicBezTo>
                  <a:pt x="537" y="12406"/>
                  <a:pt x="542" y="12423"/>
                  <a:pt x="551" y="12439"/>
                </a:cubicBezTo>
                <a:cubicBezTo>
                  <a:pt x="553" y="12442"/>
                  <a:pt x="553" y="12445"/>
                  <a:pt x="556" y="12448"/>
                </a:cubicBezTo>
                <a:cubicBezTo>
                  <a:pt x="570" y="12467"/>
                  <a:pt x="592" y="12485"/>
                  <a:pt x="623" y="12501"/>
                </a:cubicBezTo>
                <a:cubicBezTo>
                  <a:pt x="663" y="12522"/>
                  <a:pt x="690" y="12532"/>
                  <a:pt x="711" y="12531"/>
                </a:cubicBezTo>
                <a:cubicBezTo>
                  <a:pt x="721" y="12531"/>
                  <a:pt x="731" y="12526"/>
                  <a:pt x="739" y="12520"/>
                </a:cubicBezTo>
                <a:cubicBezTo>
                  <a:pt x="748" y="12513"/>
                  <a:pt x="756" y="12506"/>
                  <a:pt x="764" y="12493"/>
                </a:cubicBezTo>
                <a:cubicBezTo>
                  <a:pt x="791" y="12456"/>
                  <a:pt x="871" y="12445"/>
                  <a:pt x="948" y="12454"/>
                </a:cubicBezTo>
                <a:cubicBezTo>
                  <a:pt x="986" y="12458"/>
                  <a:pt x="1023" y="12468"/>
                  <a:pt x="1053" y="12482"/>
                </a:cubicBezTo>
                <a:cubicBezTo>
                  <a:pt x="1083" y="12496"/>
                  <a:pt x="1106" y="12514"/>
                  <a:pt x="1113" y="12535"/>
                </a:cubicBezTo>
                <a:cubicBezTo>
                  <a:pt x="1124" y="12568"/>
                  <a:pt x="1133" y="12584"/>
                  <a:pt x="1153" y="12588"/>
                </a:cubicBezTo>
                <a:cubicBezTo>
                  <a:pt x="1174" y="12592"/>
                  <a:pt x="1206" y="12583"/>
                  <a:pt x="1265" y="12565"/>
                </a:cubicBezTo>
                <a:cubicBezTo>
                  <a:pt x="1311" y="12551"/>
                  <a:pt x="1349" y="12508"/>
                  <a:pt x="1349" y="12469"/>
                </a:cubicBezTo>
                <a:cubicBezTo>
                  <a:pt x="1349" y="12443"/>
                  <a:pt x="1363" y="12410"/>
                  <a:pt x="1384" y="12376"/>
                </a:cubicBezTo>
                <a:cubicBezTo>
                  <a:pt x="1384" y="12376"/>
                  <a:pt x="1384" y="12374"/>
                  <a:pt x="1384" y="12374"/>
                </a:cubicBezTo>
                <a:cubicBezTo>
                  <a:pt x="1445" y="12272"/>
                  <a:pt x="1575" y="12160"/>
                  <a:pt x="1629" y="12183"/>
                </a:cubicBezTo>
                <a:cubicBezTo>
                  <a:pt x="1639" y="12188"/>
                  <a:pt x="1649" y="12189"/>
                  <a:pt x="1659" y="12187"/>
                </a:cubicBezTo>
                <a:cubicBezTo>
                  <a:pt x="1719" y="12174"/>
                  <a:pt x="1770" y="12053"/>
                  <a:pt x="1747" y="11979"/>
                </a:cubicBezTo>
                <a:cubicBezTo>
                  <a:pt x="1744" y="11967"/>
                  <a:pt x="1739" y="11956"/>
                  <a:pt x="1731" y="11947"/>
                </a:cubicBezTo>
                <a:cubicBezTo>
                  <a:pt x="1722" y="11938"/>
                  <a:pt x="1715" y="11924"/>
                  <a:pt x="1709" y="11909"/>
                </a:cubicBezTo>
                <a:cubicBezTo>
                  <a:pt x="1667" y="11803"/>
                  <a:pt x="1684" y="11581"/>
                  <a:pt x="1747" y="11541"/>
                </a:cubicBezTo>
                <a:cubicBezTo>
                  <a:pt x="1758" y="11534"/>
                  <a:pt x="1767" y="11523"/>
                  <a:pt x="1774" y="11513"/>
                </a:cubicBezTo>
                <a:cubicBezTo>
                  <a:pt x="1781" y="11502"/>
                  <a:pt x="1784" y="11490"/>
                  <a:pt x="1788" y="11477"/>
                </a:cubicBezTo>
                <a:cubicBezTo>
                  <a:pt x="1806" y="11395"/>
                  <a:pt x="1761" y="11278"/>
                  <a:pt x="1687" y="11278"/>
                </a:cubicBezTo>
                <a:cubicBezTo>
                  <a:pt x="1668" y="11278"/>
                  <a:pt x="1642" y="11262"/>
                  <a:pt x="1616" y="11239"/>
                </a:cubicBezTo>
                <a:cubicBezTo>
                  <a:pt x="1589" y="11214"/>
                  <a:pt x="1561" y="11182"/>
                  <a:pt x="1536" y="11146"/>
                </a:cubicBezTo>
                <a:cubicBezTo>
                  <a:pt x="1485" y="11075"/>
                  <a:pt x="1445" y="10992"/>
                  <a:pt x="1454" y="10949"/>
                </a:cubicBezTo>
                <a:cubicBezTo>
                  <a:pt x="1456" y="10939"/>
                  <a:pt x="1456" y="10929"/>
                  <a:pt x="1452" y="10919"/>
                </a:cubicBezTo>
                <a:cubicBezTo>
                  <a:pt x="1448" y="10909"/>
                  <a:pt x="1442" y="10900"/>
                  <a:pt x="1434" y="10891"/>
                </a:cubicBezTo>
                <a:cubicBezTo>
                  <a:pt x="1386" y="10836"/>
                  <a:pt x="1270" y="10800"/>
                  <a:pt x="1228" y="10847"/>
                </a:cubicBezTo>
                <a:cubicBezTo>
                  <a:pt x="1215" y="10862"/>
                  <a:pt x="1193" y="10873"/>
                  <a:pt x="1168" y="10881"/>
                </a:cubicBezTo>
                <a:cubicBezTo>
                  <a:pt x="1164" y="10883"/>
                  <a:pt x="1161" y="10884"/>
                  <a:pt x="1157" y="10885"/>
                </a:cubicBezTo>
                <a:cubicBezTo>
                  <a:pt x="1146" y="10888"/>
                  <a:pt x="1134" y="10887"/>
                  <a:pt x="1123" y="10889"/>
                </a:cubicBezTo>
                <a:cubicBezTo>
                  <a:pt x="1100" y="10893"/>
                  <a:pt x="1079" y="10895"/>
                  <a:pt x="1055" y="10895"/>
                </a:cubicBezTo>
                <a:cubicBezTo>
                  <a:pt x="1039" y="10894"/>
                  <a:pt x="1026" y="10893"/>
                  <a:pt x="1011" y="10891"/>
                </a:cubicBezTo>
                <a:cubicBezTo>
                  <a:pt x="990" y="10888"/>
                  <a:pt x="971" y="10887"/>
                  <a:pt x="953" y="10881"/>
                </a:cubicBezTo>
                <a:cubicBezTo>
                  <a:pt x="931" y="10875"/>
                  <a:pt x="909" y="10867"/>
                  <a:pt x="895" y="10857"/>
                </a:cubicBezTo>
                <a:cubicBezTo>
                  <a:pt x="884" y="10849"/>
                  <a:pt x="876" y="10840"/>
                  <a:pt x="871" y="10830"/>
                </a:cubicBezTo>
                <a:cubicBezTo>
                  <a:pt x="865" y="10819"/>
                  <a:pt x="858" y="10809"/>
                  <a:pt x="848" y="10802"/>
                </a:cubicBezTo>
                <a:cubicBezTo>
                  <a:pt x="838" y="10795"/>
                  <a:pt x="827" y="10790"/>
                  <a:pt x="814" y="10787"/>
                </a:cubicBezTo>
                <a:close/>
                <a:moveTo>
                  <a:pt x="21551" y="11152"/>
                </a:moveTo>
                <a:cubicBezTo>
                  <a:pt x="21543" y="11152"/>
                  <a:pt x="21530" y="11158"/>
                  <a:pt x="21512" y="11172"/>
                </a:cubicBezTo>
                <a:cubicBezTo>
                  <a:pt x="21459" y="11214"/>
                  <a:pt x="21367" y="11311"/>
                  <a:pt x="21277" y="11414"/>
                </a:cubicBezTo>
                <a:cubicBezTo>
                  <a:pt x="21217" y="11483"/>
                  <a:pt x="21158" y="11557"/>
                  <a:pt x="21112" y="11618"/>
                </a:cubicBezTo>
                <a:cubicBezTo>
                  <a:pt x="21066" y="11680"/>
                  <a:pt x="21033" y="11730"/>
                  <a:pt x="21025" y="11756"/>
                </a:cubicBezTo>
                <a:cubicBezTo>
                  <a:pt x="20987" y="11878"/>
                  <a:pt x="21134" y="11771"/>
                  <a:pt x="21382" y="11497"/>
                </a:cubicBezTo>
                <a:cubicBezTo>
                  <a:pt x="21434" y="11440"/>
                  <a:pt x="21477" y="11389"/>
                  <a:pt x="21511" y="11346"/>
                </a:cubicBezTo>
                <a:cubicBezTo>
                  <a:pt x="21560" y="11282"/>
                  <a:pt x="21589" y="11233"/>
                  <a:pt x="21596" y="11201"/>
                </a:cubicBezTo>
                <a:cubicBezTo>
                  <a:pt x="21600" y="11179"/>
                  <a:pt x="21594" y="11163"/>
                  <a:pt x="21579" y="11155"/>
                </a:cubicBezTo>
                <a:cubicBezTo>
                  <a:pt x="21572" y="11152"/>
                  <a:pt x="21563" y="11152"/>
                  <a:pt x="21551" y="11152"/>
                </a:cubicBezTo>
                <a:close/>
                <a:moveTo>
                  <a:pt x="20671" y="11703"/>
                </a:moveTo>
                <a:cubicBezTo>
                  <a:pt x="20637" y="11704"/>
                  <a:pt x="20602" y="11711"/>
                  <a:pt x="20568" y="11720"/>
                </a:cubicBezTo>
                <a:cubicBezTo>
                  <a:pt x="20507" y="11738"/>
                  <a:pt x="20410" y="11815"/>
                  <a:pt x="20327" y="11900"/>
                </a:cubicBezTo>
                <a:cubicBezTo>
                  <a:pt x="20286" y="11942"/>
                  <a:pt x="20248" y="11986"/>
                  <a:pt x="20220" y="12025"/>
                </a:cubicBezTo>
                <a:cubicBezTo>
                  <a:pt x="20193" y="12064"/>
                  <a:pt x="20175" y="12097"/>
                  <a:pt x="20175" y="12119"/>
                </a:cubicBezTo>
                <a:cubicBezTo>
                  <a:pt x="20175" y="12157"/>
                  <a:pt x="20289" y="12318"/>
                  <a:pt x="20427" y="12476"/>
                </a:cubicBezTo>
                <a:cubicBezTo>
                  <a:pt x="20497" y="12555"/>
                  <a:pt x="20564" y="12626"/>
                  <a:pt x="20618" y="12679"/>
                </a:cubicBezTo>
                <a:cubicBezTo>
                  <a:pt x="20671" y="12731"/>
                  <a:pt x="20709" y="12764"/>
                  <a:pt x="20721" y="12764"/>
                </a:cubicBezTo>
                <a:cubicBezTo>
                  <a:pt x="20745" y="12764"/>
                  <a:pt x="20843" y="12668"/>
                  <a:pt x="20938" y="12552"/>
                </a:cubicBezTo>
                <a:cubicBezTo>
                  <a:pt x="20974" y="12508"/>
                  <a:pt x="21003" y="12471"/>
                  <a:pt x="21027" y="12439"/>
                </a:cubicBezTo>
                <a:cubicBezTo>
                  <a:pt x="21050" y="12406"/>
                  <a:pt x="21067" y="12377"/>
                  <a:pt x="21080" y="12350"/>
                </a:cubicBezTo>
                <a:cubicBezTo>
                  <a:pt x="21105" y="12295"/>
                  <a:pt x="21112" y="12245"/>
                  <a:pt x="21112" y="12174"/>
                </a:cubicBezTo>
                <a:cubicBezTo>
                  <a:pt x="21112" y="12139"/>
                  <a:pt x="21107" y="12105"/>
                  <a:pt x="21100" y="12072"/>
                </a:cubicBezTo>
                <a:cubicBezTo>
                  <a:pt x="21097" y="12056"/>
                  <a:pt x="21093" y="12042"/>
                  <a:pt x="21088" y="12027"/>
                </a:cubicBezTo>
                <a:cubicBezTo>
                  <a:pt x="21083" y="12008"/>
                  <a:pt x="21077" y="11991"/>
                  <a:pt x="21070" y="11974"/>
                </a:cubicBezTo>
                <a:cubicBezTo>
                  <a:pt x="21065" y="11961"/>
                  <a:pt x="21058" y="11949"/>
                  <a:pt x="21052" y="11938"/>
                </a:cubicBezTo>
                <a:cubicBezTo>
                  <a:pt x="21043" y="11921"/>
                  <a:pt x="21032" y="11904"/>
                  <a:pt x="21022" y="11889"/>
                </a:cubicBezTo>
                <a:cubicBezTo>
                  <a:pt x="21013" y="11877"/>
                  <a:pt x="21006" y="11867"/>
                  <a:pt x="20996" y="11856"/>
                </a:cubicBezTo>
                <a:cubicBezTo>
                  <a:pt x="20985" y="11843"/>
                  <a:pt x="20972" y="11830"/>
                  <a:pt x="20960" y="11819"/>
                </a:cubicBezTo>
                <a:cubicBezTo>
                  <a:pt x="20949" y="11809"/>
                  <a:pt x="20939" y="11799"/>
                  <a:pt x="20928" y="11790"/>
                </a:cubicBezTo>
                <a:cubicBezTo>
                  <a:pt x="20914" y="11780"/>
                  <a:pt x="20898" y="11771"/>
                  <a:pt x="20883" y="11762"/>
                </a:cubicBezTo>
                <a:cubicBezTo>
                  <a:pt x="20873" y="11756"/>
                  <a:pt x="20864" y="11748"/>
                  <a:pt x="20853" y="11743"/>
                </a:cubicBezTo>
                <a:cubicBezTo>
                  <a:pt x="20835" y="11734"/>
                  <a:pt x="20815" y="11728"/>
                  <a:pt x="20796" y="11722"/>
                </a:cubicBezTo>
                <a:cubicBezTo>
                  <a:pt x="20785" y="11719"/>
                  <a:pt x="20774" y="11715"/>
                  <a:pt x="20763" y="11713"/>
                </a:cubicBezTo>
                <a:cubicBezTo>
                  <a:pt x="20733" y="11707"/>
                  <a:pt x="20702" y="11703"/>
                  <a:pt x="20671" y="11703"/>
                </a:cubicBezTo>
                <a:close/>
                <a:moveTo>
                  <a:pt x="17256" y="11830"/>
                </a:moveTo>
                <a:lnTo>
                  <a:pt x="17256" y="12658"/>
                </a:lnTo>
                <a:cubicBezTo>
                  <a:pt x="17256" y="13170"/>
                  <a:pt x="17257" y="13366"/>
                  <a:pt x="17278" y="13450"/>
                </a:cubicBezTo>
                <a:cubicBezTo>
                  <a:pt x="17282" y="13466"/>
                  <a:pt x="17287" y="13478"/>
                  <a:pt x="17293" y="13487"/>
                </a:cubicBezTo>
                <a:cubicBezTo>
                  <a:pt x="17305" y="13506"/>
                  <a:pt x="17320" y="13514"/>
                  <a:pt x="17341" y="13523"/>
                </a:cubicBezTo>
                <a:cubicBezTo>
                  <a:pt x="17370" y="13536"/>
                  <a:pt x="17460" y="13547"/>
                  <a:pt x="17583" y="13554"/>
                </a:cubicBezTo>
                <a:cubicBezTo>
                  <a:pt x="17952" y="13574"/>
                  <a:pt x="18605" y="13566"/>
                  <a:pt x="18695" y="13527"/>
                </a:cubicBezTo>
                <a:lnTo>
                  <a:pt x="18790" y="13485"/>
                </a:lnTo>
                <a:lnTo>
                  <a:pt x="18790" y="12658"/>
                </a:lnTo>
                <a:lnTo>
                  <a:pt x="18790" y="11830"/>
                </a:lnTo>
                <a:lnTo>
                  <a:pt x="18024" y="11830"/>
                </a:lnTo>
                <a:lnTo>
                  <a:pt x="17256" y="11830"/>
                </a:lnTo>
                <a:close/>
                <a:moveTo>
                  <a:pt x="20167" y="12448"/>
                </a:moveTo>
                <a:cubicBezTo>
                  <a:pt x="20153" y="12449"/>
                  <a:pt x="20137" y="12454"/>
                  <a:pt x="20120" y="12461"/>
                </a:cubicBezTo>
                <a:cubicBezTo>
                  <a:pt x="20103" y="12469"/>
                  <a:pt x="20084" y="12480"/>
                  <a:pt x="20065" y="12495"/>
                </a:cubicBezTo>
                <a:cubicBezTo>
                  <a:pt x="20046" y="12511"/>
                  <a:pt x="20032" y="12523"/>
                  <a:pt x="20022" y="12533"/>
                </a:cubicBezTo>
                <a:cubicBezTo>
                  <a:pt x="19992" y="12565"/>
                  <a:pt x="20002" y="12583"/>
                  <a:pt x="20048" y="12641"/>
                </a:cubicBezTo>
                <a:cubicBezTo>
                  <a:pt x="20064" y="12660"/>
                  <a:pt x="20075" y="12673"/>
                  <a:pt x="20085" y="12682"/>
                </a:cubicBezTo>
                <a:cubicBezTo>
                  <a:pt x="20095" y="12692"/>
                  <a:pt x="20105" y="12697"/>
                  <a:pt x="20114" y="12697"/>
                </a:cubicBezTo>
                <a:cubicBezTo>
                  <a:pt x="20131" y="12698"/>
                  <a:pt x="20150" y="12683"/>
                  <a:pt x="20182" y="12650"/>
                </a:cubicBezTo>
                <a:cubicBezTo>
                  <a:pt x="20205" y="12627"/>
                  <a:pt x="20218" y="12604"/>
                  <a:pt x="20229" y="12582"/>
                </a:cubicBezTo>
                <a:cubicBezTo>
                  <a:pt x="20232" y="12576"/>
                  <a:pt x="20235" y="12571"/>
                  <a:pt x="20237" y="12565"/>
                </a:cubicBezTo>
                <a:cubicBezTo>
                  <a:pt x="20244" y="12545"/>
                  <a:pt x="20248" y="12525"/>
                  <a:pt x="20245" y="12508"/>
                </a:cubicBezTo>
                <a:cubicBezTo>
                  <a:pt x="20243" y="12492"/>
                  <a:pt x="20234" y="12477"/>
                  <a:pt x="20224" y="12467"/>
                </a:cubicBezTo>
                <a:cubicBezTo>
                  <a:pt x="20221" y="12464"/>
                  <a:pt x="20217" y="12463"/>
                  <a:pt x="20214" y="12461"/>
                </a:cubicBezTo>
                <a:cubicBezTo>
                  <a:pt x="20201" y="12453"/>
                  <a:pt x="20186" y="12447"/>
                  <a:pt x="20167" y="12448"/>
                </a:cubicBezTo>
                <a:close/>
                <a:moveTo>
                  <a:pt x="19780" y="12550"/>
                </a:moveTo>
                <a:cubicBezTo>
                  <a:pt x="19756" y="12550"/>
                  <a:pt x="19666" y="12636"/>
                  <a:pt x="19581" y="12741"/>
                </a:cubicBezTo>
                <a:cubicBezTo>
                  <a:pt x="19442" y="12912"/>
                  <a:pt x="19428" y="12953"/>
                  <a:pt x="19428" y="13147"/>
                </a:cubicBezTo>
                <a:cubicBezTo>
                  <a:pt x="19428" y="13193"/>
                  <a:pt x="19428" y="13228"/>
                  <a:pt x="19431" y="13261"/>
                </a:cubicBezTo>
                <a:cubicBezTo>
                  <a:pt x="19434" y="13293"/>
                  <a:pt x="19440" y="13321"/>
                  <a:pt x="19448" y="13346"/>
                </a:cubicBezTo>
                <a:cubicBezTo>
                  <a:pt x="19456" y="13370"/>
                  <a:pt x="19466" y="13393"/>
                  <a:pt x="19481" y="13416"/>
                </a:cubicBezTo>
                <a:cubicBezTo>
                  <a:pt x="19496" y="13438"/>
                  <a:pt x="19514" y="13461"/>
                  <a:pt x="19538" y="13487"/>
                </a:cubicBezTo>
                <a:cubicBezTo>
                  <a:pt x="19560" y="13513"/>
                  <a:pt x="19578" y="13531"/>
                  <a:pt x="19598" y="13548"/>
                </a:cubicBezTo>
                <a:cubicBezTo>
                  <a:pt x="19598" y="13548"/>
                  <a:pt x="19599" y="13548"/>
                  <a:pt x="19599" y="13548"/>
                </a:cubicBezTo>
                <a:cubicBezTo>
                  <a:pt x="19606" y="13554"/>
                  <a:pt x="19613" y="13558"/>
                  <a:pt x="19620" y="13563"/>
                </a:cubicBezTo>
                <a:cubicBezTo>
                  <a:pt x="19652" y="13585"/>
                  <a:pt x="19685" y="13598"/>
                  <a:pt x="19728" y="13605"/>
                </a:cubicBezTo>
                <a:cubicBezTo>
                  <a:pt x="19754" y="13608"/>
                  <a:pt x="19784" y="13610"/>
                  <a:pt x="19820" y="13610"/>
                </a:cubicBezTo>
                <a:cubicBezTo>
                  <a:pt x="19859" y="13610"/>
                  <a:pt x="19892" y="13609"/>
                  <a:pt x="19920" y="13605"/>
                </a:cubicBezTo>
                <a:cubicBezTo>
                  <a:pt x="19948" y="13600"/>
                  <a:pt x="19973" y="13591"/>
                  <a:pt x="19998" y="13576"/>
                </a:cubicBezTo>
                <a:cubicBezTo>
                  <a:pt x="20049" y="13547"/>
                  <a:pt x="20101" y="13496"/>
                  <a:pt x="20189" y="13400"/>
                </a:cubicBezTo>
                <a:lnTo>
                  <a:pt x="20382" y="13191"/>
                </a:lnTo>
                <a:lnTo>
                  <a:pt x="20102" y="12869"/>
                </a:lnTo>
                <a:cubicBezTo>
                  <a:pt x="19948" y="12693"/>
                  <a:pt x="19803" y="12550"/>
                  <a:pt x="19780" y="12550"/>
                </a:cubicBezTo>
                <a:close/>
                <a:moveTo>
                  <a:pt x="20367" y="12679"/>
                </a:moveTo>
                <a:cubicBezTo>
                  <a:pt x="20260" y="12679"/>
                  <a:pt x="20192" y="12788"/>
                  <a:pt x="20250" y="12868"/>
                </a:cubicBezTo>
                <a:cubicBezTo>
                  <a:pt x="20307" y="12944"/>
                  <a:pt x="20333" y="12947"/>
                  <a:pt x="20392" y="12881"/>
                </a:cubicBezTo>
                <a:cubicBezTo>
                  <a:pt x="20410" y="12861"/>
                  <a:pt x="20424" y="12840"/>
                  <a:pt x="20431" y="12817"/>
                </a:cubicBezTo>
                <a:cubicBezTo>
                  <a:pt x="20438" y="12794"/>
                  <a:pt x="20440" y="12771"/>
                  <a:pt x="20437" y="12750"/>
                </a:cubicBezTo>
                <a:cubicBezTo>
                  <a:pt x="20432" y="12709"/>
                  <a:pt x="20407" y="12679"/>
                  <a:pt x="20367" y="12679"/>
                </a:cubicBezTo>
                <a:close/>
                <a:moveTo>
                  <a:pt x="19419" y="13569"/>
                </a:moveTo>
                <a:cubicBezTo>
                  <a:pt x="19404" y="13569"/>
                  <a:pt x="19362" y="13602"/>
                  <a:pt x="19307" y="13656"/>
                </a:cubicBezTo>
                <a:cubicBezTo>
                  <a:pt x="19198" y="13762"/>
                  <a:pt x="19038" y="13942"/>
                  <a:pt x="18944" y="14066"/>
                </a:cubicBezTo>
                <a:cubicBezTo>
                  <a:pt x="18896" y="14127"/>
                  <a:pt x="18865" y="14175"/>
                  <a:pt x="18865" y="14192"/>
                </a:cubicBezTo>
                <a:cubicBezTo>
                  <a:pt x="18865" y="14233"/>
                  <a:pt x="18878" y="14251"/>
                  <a:pt x="18907" y="14241"/>
                </a:cubicBezTo>
                <a:cubicBezTo>
                  <a:pt x="18935" y="14232"/>
                  <a:pt x="18980" y="14196"/>
                  <a:pt x="19045" y="14132"/>
                </a:cubicBezTo>
                <a:cubicBezTo>
                  <a:pt x="19089" y="14089"/>
                  <a:pt x="19142" y="14033"/>
                  <a:pt x="19206" y="13964"/>
                </a:cubicBezTo>
                <a:cubicBezTo>
                  <a:pt x="19390" y="13762"/>
                  <a:pt x="19475" y="13640"/>
                  <a:pt x="19463" y="13591"/>
                </a:cubicBezTo>
                <a:cubicBezTo>
                  <a:pt x="19461" y="13583"/>
                  <a:pt x="19455" y="13578"/>
                  <a:pt x="19448" y="13574"/>
                </a:cubicBezTo>
                <a:cubicBezTo>
                  <a:pt x="19440" y="13570"/>
                  <a:pt x="19432" y="13569"/>
                  <a:pt x="19419" y="13569"/>
                </a:cubicBezTo>
                <a:close/>
                <a:moveTo>
                  <a:pt x="1652" y="14636"/>
                </a:moveTo>
                <a:cubicBezTo>
                  <a:pt x="1355" y="14630"/>
                  <a:pt x="1098" y="14641"/>
                  <a:pt x="1080" y="14661"/>
                </a:cubicBezTo>
                <a:cubicBezTo>
                  <a:pt x="1062" y="14681"/>
                  <a:pt x="1059" y="14731"/>
                  <a:pt x="1072" y="14769"/>
                </a:cubicBezTo>
                <a:cubicBezTo>
                  <a:pt x="1091" y="14826"/>
                  <a:pt x="1167" y="14840"/>
                  <a:pt x="1512" y="14850"/>
                </a:cubicBezTo>
                <a:cubicBezTo>
                  <a:pt x="1609" y="14853"/>
                  <a:pt x="1683" y="14854"/>
                  <a:pt x="1741" y="14857"/>
                </a:cubicBezTo>
                <a:cubicBezTo>
                  <a:pt x="1746" y="14858"/>
                  <a:pt x="1748" y="14859"/>
                  <a:pt x="1752" y="14859"/>
                </a:cubicBezTo>
                <a:cubicBezTo>
                  <a:pt x="1857" y="14866"/>
                  <a:pt x="1903" y="14877"/>
                  <a:pt x="1923" y="14901"/>
                </a:cubicBezTo>
                <a:cubicBezTo>
                  <a:pt x="1933" y="14913"/>
                  <a:pt x="1939" y="14928"/>
                  <a:pt x="1941" y="14948"/>
                </a:cubicBezTo>
                <a:cubicBezTo>
                  <a:pt x="1943" y="14966"/>
                  <a:pt x="1946" y="14981"/>
                  <a:pt x="1951" y="14992"/>
                </a:cubicBezTo>
                <a:cubicBezTo>
                  <a:pt x="1961" y="15014"/>
                  <a:pt x="1981" y="15022"/>
                  <a:pt x="2016" y="15022"/>
                </a:cubicBezTo>
                <a:cubicBezTo>
                  <a:pt x="2034" y="15022"/>
                  <a:pt x="2055" y="15022"/>
                  <a:pt x="2083" y="15018"/>
                </a:cubicBezTo>
                <a:cubicBezTo>
                  <a:pt x="2212" y="15001"/>
                  <a:pt x="2214" y="14995"/>
                  <a:pt x="2203" y="14823"/>
                </a:cubicBezTo>
                <a:lnTo>
                  <a:pt x="2191" y="14650"/>
                </a:lnTo>
                <a:lnTo>
                  <a:pt x="1652" y="14636"/>
                </a:lnTo>
                <a:close/>
                <a:moveTo>
                  <a:pt x="17618" y="14882"/>
                </a:moveTo>
                <a:cubicBezTo>
                  <a:pt x="17572" y="14878"/>
                  <a:pt x="17523" y="14880"/>
                  <a:pt x="17476" y="14884"/>
                </a:cubicBezTo>
                <a:cubicBezTo>
                  <a:pt x="17461" y="14885"/>
                  <a:pt x="17446" y="14889"/>
                  <a:pt x="17430" y="14891"/>
                </a:cubicBezTo>
                <a:cubicBezTo>
                  <a:pt x="17395" y="14896"/>
                  <a:pt x="17359" y="14903"/>
                  <a:pt x="17325" y="14912"/>
                </a:cubicBezTo>
                <a:cubicBezTo>
                  <a:pt x="17313" y="14915"/>
                  <a:pt x="17301" y="14916"/>
                  <a:pt x="17290" y="14920"/>
                </a:cubicBezTo>
                <a:cubicBezTo>
                  <a:pt x="17242" y="14934"/>
                  <a:pt x="17194" y="14953"/>
                  <a:pt x="17149" y="14975"/>
                </a:cubicBezTo>
                <a:cubicBezTo>
                  <a:pt x="17105" y="14997"/>
                  <a:pt x="17063" y="15023"/>
                  <a:pt x="17022" y="15052"/>
                </a:cubicBezTo>
                <a:cubicBezTo>
                  <a:pt x="17013" y="15059"/>
                  <a:pt x="17004" y="15067"/>
                  <a:pt x="16994" y="15075"/>
                </a:cubicBezTo>
                <a:cubicBezTo>
                  <a:pt x="16965" y="15098"/>
                  <a:pt x="16937" y="15122"/>
                  <a:pt x="16911" y="15148"/>
                </a:cubicBezTo>
                <a:cubicBezTo>
                  <a:pt x="16900" y="15159"/>
                  <a:pt x="16889" y="15169"/>
                  <a:pt x="16879" y="15181"/>
                </a:cubicBezTo>
                <a:cubicBezTo>
                  <a:pt x="16846" y="15217"/>
                  <a:pt x="16815" y="15257"/>
                  <a:pt x="16789" y="15300"/>
                </a:cubicBezTo>
                <a:cubicBezTo>
                  <a:pt x="16692" y="15458"/>
                  <a:pt x="16675" y="15529"/>
                  <a:pt x="16664" y="15816"/>
                </a:cubicBezTo>
                <a:cubicBezTo>
                  <a:pt x="16661" y="15891"/>
                  <a:pt x="16660" y="15950"/>
                  <a:pt x="16660" y="16001"/>
                </a:cubicBezTo>
                <a:cubicBezTo>
                  <a:pt x="16662" y="16152"/>
                  <a:pt x="16685" y="16218"/>
                  <a:pt x="16755" y="16366"/>
                </a:cubicBezTo>
                <a:cubicBezTo>
                  <a:pt x="16813" y="16485"/>
                  <a:pt x="16891" y="16604"/>
                  <a:pt x="16931" y="16628"/>
                </a:cubicBezTo>
                <a:cubicBezTo>
                  <a:pt x="17000" y="16670"/>
                  <a:pt x="17000" y="16677"/>
                  <a:pt x="16906" y="16776"/>
                </a:cubicBezTo>
                <a:cubicBezTo>
                  <a:pt x="16852" y="16832"/>
                  <a:pt x="16822" y="16878"/>
                  <a:pt x="16814" y="16919"/>
                </a:cubicBezTo>
                <a:cubicBezTo>
                  <a:pt x="16810" y="16940"/>
                  <a:pt x="16811" y="16959"/>
                  <a:pt x="16817" y="16978"/>
                </a:cubicBezTo>
                <a:cubicBezTo>
                  <a:pt x="16824" y="16997"/>
                  <a:pt x="16835" y="17017"/>
                  <a:pt x="16852" y="17036"/>
                </a:cubicBezTo>
                <a:cubicBezTo>
                  <a:pt x="16875" y="17062"/>
                  <a:pt x="16902" y="17075"/>
                  <a:pt x="16931" y="17078"/>
                </a:cubicBezTo>
                <a:cubicBezTo>
                  <a:pt x="16945" y="17080"/>
                  <a:pt x="16960" y="17079"/>
                  <a:pt x="16974" y="17076"/>
                </a:cubicBezTo>
                <a:cubicBezTo>
                  <a:pt x="16988" y="17073"/>
                  <a:pt x="17003" y="17068"/>
                  <a:pt x="17016" y="17061"/>
                </a:cubicBezTo>
                <a:cubicBezTo>
                  <a:pt x="17029" y="17054"/>
                  <a:pt x="17042" y="17045"/>
                  <a:pt x="17053" y="17035"/>
                </a:cubicBezTo>
                <a:cubicBezTo>
                  <a:pt x="17085" y="17003"/>
                  <a:pt x="17106" y="16957"/>
                  <a:pt x="17099" y="16904"/>
                </a:cubicBezTo>
                <a:cubicBezTo>
                  <a:pt x="17091" y="16832"/>
                  <a:pt x="17105" y="16814"/>
                  <a:pt x="17163" y="16823"/>
                </a:cubicBezTo>
                <a:cubicBezTo>
                  <a:pt x="17341" y="16852"/>
                  <a:pt x="17475" y="16867"/>
                  <a:pt x="17580" y="16866"/>
                </a:cubicBezTo>
                <a:cubicBezTo>
                  <a:pt x="17632" y="16866"/>
                  <a:pt x="17679" y="16863"/>
                  <a:pt x="17718" y="16855"/>
                </a:cubicBezTo>
                <a:cubicBezTo>
                  <a:pt x="17759" y="16847"/>
                  <a:pt x="17794" y="16836"/>
                  <a:pt x="17825" y="16821"/>
                </a:cubicBezTo>
                <a:cubicBezTo>
                  <a:pt x="17904" y="16784"/>
                  <a:pt x="17948" y="16769"/>
                  <a:pt x="17974" y="16783"/>
                </a:cubicBezTo>
                <a:cubicBezTo>
                  <a:pt x="17980" y="16787"/>
                  <a:pt x="17985" y="16791"/>
                  <a:pt x="17989" y="16798"/>
                </a:cubicBezTo>
                <a:cubicBezTo>
                  <a:pt x="17993" y="16806"/>
                  <a:pt x="17996" y="16815"/>
                  <a:pt x="17999" y="16827"/>
                </a:cubicBezTo>
                <a:cubicBezTo>
                  <a:pt x="18004" y="16850"/>
                  <a:pt x="18006" y="16880"/>
                  <a:pt x="18006" y="16921"/>
                </a:cubicBezTo>
                <a:cubicBezTo>
                  <a:pt x="18006" y="16938"/>
                  <a:pt x="18007" y="16954"/>
                  <a:pt x="18011" y="16968"/>
                </a:cubicBezTo>
                <a:cubicBezTo>
                  <a:pt x="18021" y="17012"/>
                  <a:pt x="18045" y="17047"/>
                  <a:pt x="18076" y="17065"/>
                </a:cubicBezTo>
                <a:cubicBezTo>
                  <a:pt x="18117" y="17089"/>
                  <a:pt x="18168" y="17086"/>
                  <a:pt x="18213" y="17044"/>
                </a:cubicBezTo>
                <a:cubicBezTo>
                  <a:pt x="18296" y="16966"/>
                  <a:pt x="18277" y="16850"/>
                  <a:pt x="18169" y="16770"/>
                </a:cubicBezTo>
                <a:lnTo>
                  <a:pt x="18072" y="16698"/>
                </a:lnTo>
                <a:lnTo>
                  <a:pt x="18166" y="16585"/>
                </a:lnTo>
                <a:cubicBezTo>
                  <a:pt x="18217" y="16522"/>
                  <a:pt x="18259" y="16455"/>
                  <a:pt x="18294" y="16384"/>
                </a:cubicBezTo>
                <a:cubicBezTo>
                  <a:pt x="18312" y="16349"/>
                  <a:pt x="18328" y="16314"/>
                  <a:pt x="18341" y="16277"/>
                </a:cubicBezTo>
                <a:cubicBezTo>
                  <a:pt x="18368" y="16203"/>
                  <a:pt x="18387" y="16127"/>
                  <a:pt x="18398" y="16050"/>
                </a:cubicBezTo>
                <a:cubicBezTo>
                  <a:pt x="18414" y="15934"/>
                  <a:pt x="18414" y="15815"/>
                  <a:pt x="18396" y="15700"/>
                </a:cubicBezTo>
                <a:cubicBezTo>
                  <a:pt x="18390" y="15662"/>
                  <a:pt x="18382" y="15626"/>
                  <a:pt x="18373" y="15589"/>
                </a:cubicBezTo>
                <a:cubicBezTo>
                  <a:pt x="18354" y="15515"/>
                  <a:pt x="18328" y="15441"/>
                  <a:pt x="18294" y="15373"/>
                </a:cubicBezTo>
                <a:cubicBezTo>
                  <a:pt x="18261" y="15306"/>
                  <a:pt x="18221" y="15244"/>
                  <a:pt x="18174" y="15186"/>
                </a:cubicBezTo>
                <a:cubicBezTo>
                  <a:pt x="18151" y="15158"/>
                  <a:pt x="18126" y="15129"/>
                  <a:pt x="18099" y="15103"/>
                </a:cubicBezTo>
                <a:cubicBezTo>
                  <a:pt x="18099" y="15103"/>
                  <a:pt x="18097" y="15103"/>
                  <a:pt x="18097" y="15103"/>
                </a:cubicBezTo>
                <a:cubicBezTo>
                  <a:pt x="18071" y="15078"/>
                  <a:pt x="18044" y="15053"/>
                  <a:pt x="18014" y="15031"/>
                </a:cubicBezTo>
                <a:cubicBezTo>
                  <a:pt x="18014" y="15031"/>
                  <a:pt x="18012" y="15031"/>
                  <a:pt x="18012" y="15031"/>
                </a:cubicBezTo>
                <a:cubicBezTo>
                  <a:pt x="17982" y="15009"/>
                  <a:pt x="17952" y="14989"/>
                  <a:pt x="17919" y="14971"/>
                </a:cubicBezTo>
                <a:cubicBezTo>
                  <a:pt x="17826" y="14920"/>
                  <a:pt x="17723" y="14891"/>
                  <a:pt x="17618" y="14882"/>
                </a:cubicBezTo>
                <a:close/>
                <a:moveTo>
                  <a:pt x="8988" y="15731"/>
                </a:moveTo>
                <a:lnTo>
                  <a:pt x="8856" y="15861"/>
                </a:lnTo>
                <a:cubicBezTo>
                  <a:pt x="8832" y="15885"/>
                  <a:pt x="8810" y="15910"/>
                  <a:pt x="8787" y="15938"/>
                </a:cubicBezTo>
                <a:cubicBezTo>
                  <a:pt x="8765" y="15967"/>
                  <a:pt x="8744" y="15997"/>
                  <a:pt x="8724" y="16029"/>
                </a:cubicBezTo>
                <a:cubicBezTo>
                  <a:pt x="8724" y="16029"/>
                  <a:pt x="8724" y="16031"/>
                  <a:pt x="8724" y="16031"/>
                </a:cubicBezTo>
                <a:cubicBezTo>
                  <a:pt x="8710" y="16054"/>
                  <a:pt x="8699" y="16082"/>
                  <a:pt x="8686" y="16107"/>
                </a:cubicBezTo>
                <a:cubicBezTo>
                  <a:pt x="8625" y="16221"/>
                  <a:pt x="8575" y="16349"/>
                  <a:pt x="8544" y="16488"/>
                </a:cubicBezTo>
                <a:cubicBezTo>
                  <a:pt x="8525" y="16573"/>
                  <a:pt x="8513" y="16661"/>
                  <a:pt x="8507" y="16749"/>
                </a:cubicBezTo>
                <a:cubicBezTo>
                  <a:pt x="8503" y="16820"/>
                  <a:pt x="8501" y="16888"/>
                  <a:pt x="8502" y="16949"/>
                </a:cubicBezTo>
                <a:cubicBezTo>
                  <a:pt x="8505" y="17073"/>
                  <a:pt x="8519" y="17178"/>
                  <a:pt x="8545" y="17269"/>
                </a:cubicBezTo>
                <a:cubicBezTo>
                  <a:pt x="8612" y="17496"/>
                  <a:pt x="8757" y="17623"/>
                  <a:pt x="8994" y="17677"/>
                </a:cubicBezTo>
                <a:cubicBezTo>
                  <a:pt x="9103" y="17702"/>
                  <a:pt x="9224" y="17730"/>
                  <a:pt x="9265" y="17739"/>
                </a:cubicBezTo>
                <a:cubicBezTo>
                  <a:pt x="9293" y="17746"/>
                  <a:pt x="9338" y="17748"/>
                  <a:pt x="9390" y="17747"/>
                </a:cubicBezTo>
                <a:cubicBezTo>
                  <a:pt x="9547" y="17743"/>
                  <a:pt x="9783" y="17706"/>
                  <a:pt x="9942" y="17656"/>
                </a:cubicBezTo>
                <a:cubicBezTo>
                  <a:pt x="10164" y="17587"/>
                  <a:pt x="10292" y="17490"/>
                  <a:pt x="10358" y="17309"/>
                </a:cubicBezTo>
                <a:cubicBezTo>
                  <a:pt x="10371" y="17272"/>
                  <a:pt x="10381" y="17233"/>
                  <a:pt x="10390" y="17189"/>
                </a:cubicBezTo>
                <a:cubicBezTo>
                  <a:pt x="10407" y="17103"/>
                  <a:pt x="10416" y="17002"/>
                  <a:pt x="10418" y="16883"/>
                </a:cubicBezTo>
                <a:cubicBezTo>
                  <a:pt x="10421" y="16699"/>
                  <a:pt x="10397" y="16529"/>
                  <a:pt x="10348" y="16373"/>
                </a:cubicBezTo>
                <a:cubicBezTo>
                  <a:pt x="10299" y="16217"/>
                  <a:pt x="10223" y="16074"/>
                  <a:pt x="10123" y="15948"/>
                </a:cubicBezTo>
                <a:lnTo>
                  <a:pt x="9951" y="15731"/>
                </a:lnTo>
                <a:lnTo>
                  <a:pt x="9470" y="15731"/>
                </a:lnTo>
                <a:lnTo>
                  <a:pt x="8988" y="15731"/>
                </a:lnTo>
                <a:close/>
                <a:moveTo>
                  <a:pt x="17653" y="18168"/>
                </a:moveTo>
                <a:lnTo>
                  <a:pt x="17632" y="18414"/>
                </a:lnTo>
                <a:cubicBezTo>
                  <a:pt x="17605" y="18725"/>
                  <a:pt x="17541" y="18730"/>
                  <a:pt x="17527" y="18423"/>
                </a:cubicBezTo>
                <a:cubicBezTo>
                  <a:pt x="17519" y="18270"/>
                  <a:pt x="17500" y="18195"/>
                  <a:pt x="17481" y="18197"/>
                </a:cubicBezTo>
                <a:cubicBezTo>
                  <a:pt x="17477" y="18197"/>
                  <a:pt x="17473" y="18202"/>
                  <a:pt x="17468" y="18212"/>
                </a:cubicBezTo>
                <a:cubicBezTo>
                  <a:pt x="17455" y="18242"/>
                  <a:pt x="17442" y="18317"/>
                  <a:pt x="17436" y="18433"/>
                </a:cubicBezTo>
                <a:lnTo>
                  <a:pt x="17425" y="18677"/>
                </a:lnTo>
                <a:lnTo>
                  <a:pt x="15966" y="18699"/>
                </a:lnTo>
                <a:cubicBezTo>
                  <a:pt x="15163" y="18711"/>
                  <a:pt x="14477" y="18735"/>
                  <a:pt x="14442" y="18754"/>
                </a:cubicBezTo>
                <a:cubicBezTo>
                  <a:pt x="14374" y="18792"/>
                  <a:pt x="14300" y="18996"/>
                  <a:pt x="14300" y="19140"/>
                </a:cubicBezTo>
                <a:cubicBezTo>
                  <a:pt x="14301" y="19246"/>
                  <a:pt x="14319" y="19346"/>
                  <a:pt x="14350" y="19425"/>
                </a:cubicBezTo>
                <a:cubicBezTo>
                  <a:pt x="14366" y="19465"/>
                  <a:pt x="14386" y="19498"/>
                  <a:pt x="14407" y="19525"/>
                </a:cubicBezTo>
                <a:cubicBezTo>
                  <a:pt x="14408" y="19526"/>
                  <a:pt x="14410" y="19526"/>
                  <a:pt x="14410" y="19527"/>
                </a:cubicBezTo>
                <a:cubicBezTo>
                  <a:pt x="14431" y="19552"/>
                  <a:pt x="14454" y="19572"/>
                  <a:pt x="14479" y="19582"/>
                </a:cubicBezTo>
                <a:cubicBezTo>
                  <a:pt x="14497" y="19589"/>
                  <a:pt x="14562" y="19597"/>
                  <a:pt x="14664" y="19603"/>
                </a:cubicBezTo>
                <a:cubicBezTo>
                  <a:pt x="14970" y="19620"/>
                  <a:pt x="15598" y="19628"/>
                  <a:pt x="16226" y="19629"/>
                </a:cubicBezTo>
                <a:cubicBezTo>
                  <a:pt x="16231" y="19629"/>
                  <a:pt x="16234" y="19629"/>
                  <a:pt x="16238" y="19629"/>
                </a:cubicBezTo>
                <a:cubicBezTo>
                  <a:pt x="17081" y="19630"/>
                  <a:pt x="17924" y="19615"/>
                  <a:pt x="17992" y="19586"/>
                </a:cubicBezTo>
                <a:cubicBezTo>
                  <a:pt x="18046" y="19563"/>
                  <a:pt x="18082" y="19543"/>
                  <a:pt x="18106" y="19510"/>
                </a:cubicBezTo>
                <a:cubicBezTo>
                  <a:pt x="18114" y="19499"/>
                  <a:pt x="18122" y="19486"/>
                  <a:pt x="18127" y="19472"/>
                </a:cubicBezTo>
                <a:cubicBezTo>
                  <a:pt x="18150" y="19416"/>
                  <a:pt x="18154" y="19329"/>
                  <a:pt x="18154" y="19179"/>
                </a:cubicBezTo>
                <a:cubicBezTo>
                  <a:pt x="18154" y="19034"/>
                  <a:pt x="18141" y="18936"/>
                  <a:pt x="18104" y="18866"/>
                </a:cubicBezTo>
                <a:cubicBezTo>
                  <a:pt x="18100" y="18859"/>
                  <a:pt x="18098" y="18849"/>
                  <a:pt x="18094" y="18843"/>
                </a:cubicBezTo>
                <a:cubicBezTo>
                  <a:pt x="18089" y="18834"/>
                  <a:pt x="18080" y="18830"/>
                  <a:pt x="18074" y="18822"/>
                </a:cubicBezTo>
                <a:cubicBezTo>
                  <a:pt x="18067" y="18814"/>
                  <a:pt x="18062" y="18805"/>
                  <a:pt x="18054" y="18798"/>
                </a:cubicBezTo>
                <a:cubicBezTo>
                  <a:pt x="18039" y="18784"/>
                  <a:pt x="18022" y="18770"/>
                  <a:pt x="18002" y="18760"/>
                </a:cubicBezTo>
                <a:cubicBezTo>
                  <a:pt x="18002" y="18760"/>
                  <a:pt x="18001" y="18760"/>
                  <a:pt x="18001" y="18760"/>
                </a:cubicBezTo>
                <a:cubicBezTo>
                  <a:pt x="17961" y="18738"/>
                  <a:pt x="17914" y="18723"/>
                  <a:pt x="17855" y="18711"/>
                </a:cubicBezTo>
                <a:lnTo>
                  <a:pt x="17687" y="18675"/>
                </a:lnTo>
                <a:lnTo>
                  <a:pt x="17670" y="18422"/>
                </a:lnTo>
                <a:lnTo>
                  <a:pt x="17653" y="18168"/>
                </a:lnTo>
                <a:close/>
                <a:moveTo>
                  <a:pt x="12765" y="20565"/>
                </a:moveTo>
                <a:cubicBezTo>
                  <a:pt x="11681" y="20565"/>
                  <a:pt x="11680" y="20565"/>
                  <a:pt x="11680" y="20655"/>
                </a:cubicBezTo>
                <a:cubicBezTo>
                  <a:pt x="11680" y="20705"/>
                  <a:pt x="11709" y="20771"/>
                  <a:pt x="11745" y="20801"/>
                </a:cubicBezTo>
                <a:cubicBezTo>
                  <a:pt x="11777" y="20828"/>
                  <a:pt x="11793" y="20841"/>
                  <a:pt x="11792" y="20852"/>
                </a:cubicBezTo>
                <a:cubicBezTo>
                  <a:pt x="11792" y="20863"/>
                  <a:pt x="11776" y="20870"/>
                  <a:pt x="11745" y="20884"/>
                </a:cubicBezTo>
                <a:cubicBezTo>
                  <a:pt x="11735" y="20889"/>
                  <a:pt x="11725" y="20896"/>
                  <a:pt x="11717" y="20905"/>
                </a:cubicBezTo>
                <a:cubicBezTo>
                  <a:pt x="11713" y="20909"/>
                  <a:pt x="11710" y="20915"/>
                  <a:pt x="11707" y="20920"/>
                </a:cubicBezTo>
                <a:cubicBezTo>
                  <a:pt x="11703" y="20925"/>
                  <a:pt x="11699" y="20930"/>
                  <a:pt x="11697" y="20937"/>
                </a:cubicBezTo>
                <a:cubicBezTo>
                  <a:pt x="11686" y="20963"/>
                  <a:pt x="11680" y="20997"/>
                  <a:pt x="11680" y="21035"/>
                </a:cubicBezTo>
                <a:lnTo>
                  <a:pt x="11680" y="21158"/>
                </a:lnTo>
                <a:lnTo>
                  <a:pt x="11972" y="21158"/>
                </a:lnTo>
                <a:lnTo>
                  <a:pt x="12264" y="21158"/>
                </a:lnTo>
                <a:lnTo>
                  <a:pt x="12349" y="20988"/>
                </a:lnTo>
                <a:cubicBezTo>
                  <a:pt x="12395" y="20896"/>
                  <a:pt x="12427" y="20846"/>
                  <a:pt x="12463" y="20831"/>
                </a:cubicBezTo>
                <a:cubicBezTo>
                  <a:pt x="12499" y="20816"/>
                  <a:pt x="12538" y="20836"/>
                  <a:pt x="12595" y="20884"/>
                </a:cubicBezTo>
                <a:cubicBezTo>
                  <a:pt x="12618" y="20904"/>
                  <a:pt x="12651" y="20919"/>
                  <a:pt x="12688" y="20929"/>
                </a:cubicBezTo>
                <a:cubicBezTo>
                  <a:pt x="12762" y="20949"/>
                  <a:pt x="12852" y="20948"/>
                  <a:pt x="12917" y="20927"/>
                </a:cubicBezTo>
                <a:cubicBezTo>
                  <a:pt x="12949" y="20917"/>
                  <a:pt x="12975" y="20903"/>
                  <a:pt x="12990" y="20882"/>
                </a:cubicBezTo>
                <a:cubicBezTo>
                  <a:pt x="13007" y="20859"/>
                  <a:pt x="13020" y="20844"/>
                  <a:pt x="13034" y="20835"/>
                </a:cubicBezTo>
                <a:cubicBezTo>
                  <a:pt x="13040" y="20830"/>
                  <a:pt x="13045" y="20826"/>
                  <a:pt x="13052" y="20825"/>
                </a:cubicBezTo>
                <a:cubicBezTo>
                  <a:pt x="13058" y="20825"/>
                  <a:pt x="13066" y="20828"/>
                  <a:pt x="13074" y="20831"/>
                </a:cubicBezTo>
                <a:cubicBezTo>
                  <a:pt x="13088" y="20838"/>
                  <a:pt x="13104" y="20852"/>
                  <a:pt x="13124" y="20878"/>
                </a:cubicBezTo>
                <a:cubicBezTo>
                  <a:pt x="13144" y="20904"/>
                  <a:pt x="13166" y="20941"/>
                  <a:pt x="13197" y="20988"/>
                </a:cubicBezTo>
                <a:lnTo>
                  <a:pt x="13307" y="21156"/>
                </a:lnTo>
                <a:lnTo>
                  <a:pt x="13579" y="21156"/>
                </a:lnTo>
                <a:lnTo>
                  <a:pt x="13850" y="21158"/>
                </a:lnTo>
                <a:lnTo>
                  <a:pt x="13850" y="21033"/>
                </a:lnTo>
                <a:cubicBezTo>
                  <a:pt x="13850" y="20965"/>
                  <a:pt x="13832" y="20896"/>
                  <a:pt x="13810" y="20880"/>
                </a:cubicBezTo>
                <a:cubicBezTo>
                  <a:pt x="13780" y="20860"/>
                  <a:pt x="13780" y="20838"/>
                  <a:pt x="13810" y="20805"/>
                </a:cubicBezTo>
                <a:cubicBezTo>
                  <a:pt x="13832" y="20779"/>
                  <a:pt x="13850" y="20715"/>
                  <a:pt x="13850" y="20661"/>
                </a:cubicBezTo>
                <a:lnTo>
                  <a:pt x="13850" y="20565"/>
                </a:lnTo>
                <a:lnTo>
                  <a:pt x="12765" y="20565"/>
                </a:lnTo>
                <a:close/>
                <a:moveTo>
                  <a:pt x="8759" y="20861"/>
                </a:moveTo>
                <a:cubicBezTo>
                  <a:pt x="8677" y="20855"/>
                  <a:pt x="8545" y="20869"/>
                  <a:pt x="8349" y="20903"/>
                </a:cubicBezTo>
                <a:cubicBezTo>
                  <a:pt x="7964" y="20970"/>
                  <a:pt x="7936" y="20982"/>
                  <a:pt x="7936" y="21073"/>
                </a:cubicBezTo>
                <a:cubicBezTo>
                  <a:pt x="7936" y="21122"/>
                  <a:pt x="7932" y="21148"/>
                  <a:pt x="7991" y="21150"/>
                </a:cubicBezTo>
                <a:cubicBezTo>
                  <a:pt x="8050" y="21153"/>
                  <a:pt x="8173" y="21133"/>
                  <a:pt x="8424" y="21094"/>
                </a:cubicBezTo>
                <a:cubicBezTo>
                  <a:pt x="8640" y="21060"/>
                  <a:pt x="8829" y="21032"/>
                  <a:pt x="8844" y="21031"/>
                </a:cubicBezTo>
                <a:cubicBezTo>
                  <a:pt x="8852" y="21031"/>
                  <a:pt x="8859" y="21022"/>
                  <a:pt x="8864" y="21007"/>
                </a:cubicBezTo>
                <a:cubicBezTo>
                  <a:pt x="8869" y="20991"/>
                  <a:pt x="8873" y="20970"/>
                  <a:pt x="8873" y="20946"/>
                </a:cubicBezTo>
                <a:cubicBezTo>
                  <a:pt x="8873" y="20921"/>
                  <a:pt x="8864" y="20902"/>
                  <a:pt x="8846" y="20888"/>
                </a:cubicBezTo>
                <a:cubicBezTo>
                  <a:pt x="8837" y="20881"/>
                  <a:pt x="8825" y="20875"/>
                  <a:pt x="8811" y="20871"/>
                </a:cubicBezTo>
                <a:cubicBezTo>
                  <a:pt x="8796" y="20866"/>
                  <a:pt x="8780" y="20863"/>
                  <a:pt x="8759" y="20861"/>
                </a:cubicBezTo>
                <a:close/>
                <a:moveTo>
                  <a:pt x="8442" y="21285"/>
                </a:moveTo>
                <a:cubicBezTo>
                  <a:pt x="8247" y="21285"/>
                  <a:pt x="8145" y="21293"/>
                  <a:pt x="8107" y="21313"/>
                </a:cubicBezTo>
                <a:cubicBezTo>
                  <a:pt x="8094" y="21320"/>
                  <a:pt x="8086" y="21328"/>
                  <a:pt x="8086" y="21338"/>
                </a:cubicBezTo>
                <a:cubicBezTo>
                  <a:pt x="8087" y="21412"/>
                  <a:pt x="8129" y="21474"/>
                  <a:pt x="8217" y="21530"/>
                </a:cubicBezTo>
                <a:cubicBezTo>
                  <a:pt x="8242" y="21547"/>
                  <a:pt x="8270" y="21560"/>
                  <a:pt x="8300" y="21568"/>
                </a:cubicBezTo>
                <a:cubicBezTo>
                  <a:pt x="8300" y="21568"/>
                  <a:pt x="8302" y="21568"/>
                  <a:pt x="8302" y="21568"/>
                </a:cubicBezTo>
                <a:cubicBezTo>
                  <a:pt x="8421" y="21600"/>
                  <a:pt x="8565" y="21569"/>
                  <a:pt x="8667" y="21502"/>
                </a:cubicBezTo>
                <a:cubicBezTo>
                  <a:pt x="8693" y="21485"/>
                  <a:pt x="8716" y="21466"/>
                  <a:pt x="8736" y="21445"/>
                </a:cubicBezTo>
                <a:cubicBezTo>
                  <a:pt x="8755" y="21425"/>
                  <a:pt x="8770" y="21403"/>
                  <a:pt x="8781" y="21379"/>
                </a:cubicBezTo>
                <a:cubicBezTo>
                  <a:pt x="8792" y="21355"/>
                  <a:pt x="8797" y="21330"/>
                  <a:pt x="8797" y="21304"/>
                </a:cubicBezTo>
                <a:cubicBezTo>
                  <a:pt x="8797" y="21294"/>
                  <a:pt x="8638" y="21285"/>
                  <a:pt x="8442" y="2128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>
                <a:latin typeface="Campton Medium"/>
                <a:ea typeface="Campton Medium"/>
                <a:cs typeface="Campton Medium"/>
                <a:sym typeface="Campton Medium"/>
              </a:defRPr>
            </a:lvl1pPr>
          </a:lstStyle>
          <a:p>
            <a:r>
              <a:rPr dirty="0"/>
              <a:t>Internet </a:t>
            </a:r>
            <a:r>
              <a:rPr dirty="0" err="1"/>
              <a:t>rzeczy</a:t>
            </a:r>
            <a:r>
              <a:rPr dirty="0"/>
              <a:t> - </a:t>
            </a:r>
            <a:r>
              <a:rPr dirty="0" err="1"/>
              <a:t>wyzwania</a:t>
            </a:r>
            <a:endParaRPr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979C305-5B19-445E-9BA7-88EAC38BF103}"/>
              </a:ext>
            </a:extLst>
          </p:cNvPr>
          <p:cNvSpPr/>
          <p:nvPr/>
        </p:nvSpPr>
        <p:spPr>
          <a:xfrm>
            <a:off x="3377681" y="1573764"/>
            <a:ext cx="5436638" cy="1098187"/>
          </a:xfrm>
          <a:prstGeom prst="roundRect">
            <a:avLst>
              <a:gd name="adj" fmla="val 8456"/>
            </a:avLst>
          </a:prstGeom>
          <a:solidFill>
            <a:srgbClr val="FFFFFF">
              <a:alpha val="69804"/>
            </a:srgbClr>
          </a:solidFill>
          <a:effectLst>
            <a:outerShdw blurRad="152400" dist="38100" dir="5400000" sx="96000" sy="96000" algn="t" rotWithShape="0">
              <a:prstClr val="black">
                <a:alpha val="16000"/>
              </a:prstClr>
            </a:outerShdw>
          </a:effectLst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sz="2400" b="1" kern="0" dirty="0">
                <a:solidFill>
                  <a:srgbClr val="000000"/>
                </a:solidFill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Bezpieczeństwo</a:t>
            </a:r>
            <a:endParaRPr lang="en-US" b="1" kern="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Helvetica Light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85BC72F-4C29-421C-954B-E345D63636A5}"/>
              </a:ext>
            </a:extLst>
          </p:cNvPr>
          <p:cNvSpPr/>
          <p:nvPr/>
        </p:nvSpPr>
        <p:spPr>
          <a:xfrm>
            <a:off x="3377681" y="2768557"/>
            <a:ext cx="5436638" cy="837165"/>
          </a:xfrm>
          <a:prstGeom prst="roundRect">
            <a:avLst>
              <a:gd name="adj" fmla="val 8456"/>
            </a:avLst>
          </a:prstGeom>
          <a:solidFill>
            <a:srgbClr val="FFFFFF">
              <a:alpha val="69804"/>
            </a:srgbClr>
          </a:solidFill>
          <a:effectLst>
            <a:outerShdw blurRad="152400" dist="38100" dir="5400000" sx="96000" sy="96000" algn="t" rotWithShape="0">
              <a:prstClr val="black">
                <a:alpha val="16000"/>
              </a:prstClr>
            </a:outerShdw>
          </a:effectLst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sz="2400" b="1" kern="0" dirty="0">
                <a:solidFill>
                  <a:srgbClr val="000000"/>
                </a:solidFill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Łączność</a:t>
            </a:r>
            <a:endParaRPr lang="en-US" kern="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Helvetica Light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FA39731B-0673-4DB3-8151-D3E38C7D7AC7}"/>
              </a:ext>
            </a:extLst>
          </p:cNvPr>
          <p:cNvSpPr/>
          <p:nvPr/>
        </p:nvSpPr>
        <p:spPr>
          <a:xfrm>
            <a:off x="3377681" y="3701798"/>
            <a:ext cx="5436638" cy="1098187"/>
          </a:xfrm>
          <a:prstGeom prst="roundRect">
            <a:avLst>
              <a:gd name="adj" fmla="val 8456"/>
            </a:avLst>
          </a:prstGeom>
          <a:solidFill>
            <a:srgbClr val="FFFFFF">
              <a:alpha val="69804"/>
            </a:srgbClr>
          </a:solidFill>
          <a:effectLst>
            <a:outerShdw blurRad="152400" dist="38100" dir="5400000" sx="96000" sy="96000" algn="t" rotWithShape="0">
              <a:prstClr val="black">
                <a:alpha val="16000"/>
              </a:prstClr>
            </a:outerShdw>
          </a:effectLst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sz="2400" b="1" kern="0" dirty="0">
                <a:solidFill>
                  <a:srgbClr val="000000"/>
                </a:solidFill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Zasilanie</a:t>
            </a:r>
            <a:endParaRPr lang="en-US" b="1" kern="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Helvetica Light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12B094DF-F2D3-4DFB-80C3-D48208637EAB}"/>
              </a:ext>
            </a:extLst>
          </p:cNvPr>
          <p:cNvSpPr/>
          <p:nvPr/>
        </p:nvSpPr>
        <p:spPr>
          <a:xfrm>
            <a:off x="3377681" y="4896591"/>
            <a:ext cx="5436638" cy="837165"/>
          </a:xfrm>
          <a:prstGeom prst="roundRect">
            <a:avLst>
              <a:gd name="adj" fmla="val 8456"/>
            </a:avLst>
          </a:prstGeom>
          <a:solidFill>
            <a:srgbClr val="FFFFFF">
              <a:alpha val="69804"/>
            </a:srgbClr>
          </a:solidFill>
          <a:effectLst>
            <a:outerShdw blurRad="152400" dist="38100" dir="5400000" sx="96000" sy="96000" algn="t" rotWithShape="0">
              <a:prstClr val="black">
                <a:alpha val="16000"/>
              </a:prstClr>
            </a:outerShdw>
          </a:effectLst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sz="2400" b="1" kern="0" dirty="0">
                <a:solidFill>
                  <a:srgbClr val="000000"/>
                </a:solidFill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Prywatność</a:t>
            </a:r>
            <a:endParaRPr lang="en-US" kern="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Helvetica Light"/>
            </a:endParaRPr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angle 2"/>
          <p:cNvSpPr/>
          <p:nvPr/>
        </p:nvSpPr>
        <p:spPr>
          <a:xfrm>
            <a:off x="6549709" y="1959430"/>
            <a:ext cx="3830004" cy="3572572"/>
          </a:xfrm>
          <a:prstGeom prst="roundRect">
            <a:avLst>
              <a:gd name="adj" fmla="val 4205"/>
            </a:avLst>
          </a:prstGeom>
          <a:solidFill>
            <a:srgbClr val="FFFFFF">
              <a:alpha val="69804"/>
            </a:srgbClr>
          </a:solidFill>
          <a:ln w="12700">
            <a:miter lim="400000"/>
          </a:ln>
          <a:effectLst>
            <a:outerShdw blurRad="152400" dist="50800" dir="5400000" rotWithShape="0">
              <a:srgbClr val="000000">
                <a:alpha val="16000"/>
              </a:srgbClr>
            </a:outerShdw>
          </a:effectLst>
        </p:spPr>
        <p:txBody>
          <a:bodyPr lIns="33865" tIns="33865" rIns="33865" bIns="33865" anchor="b"/>
          <a:lstStyle/>
          <a:p>
            <a:pPr algn="ctr" defTabSz="619079">
              <a:defRPr sz="3000">
                <a:latin typeface="Campton SemiBold"/>
                <a:ea typeface="Campton SemiBold"/>
                <a:cs typeface="Campton SemiBold"/>
                <a:sym typeface="Campton SemiBold"/>
              </a:defRPr>
            </a:pPr>
            <a:r>
              <a:rPr lang="pl-PL" sz="2400" dirty="0"/>
              <a:t>Most pomiędzy cyfrowym, </a:t>
            </a:r>
            <a:br>
              <a:rPr lang="pl-PL" sz="2400" dirty="0"/>
            </a:br>
            <a:r>
              <a:rPr lang="pl-PL" sz="2400" dirty="0"/>
              <a:t>a fizycznym </a:t>
            </a:r>
          </a:p>
          <a:p>
            <a:pPr algn="ctr" defTabSz="619079">
              <a:defRPr sz="3000">
                <a:latin typeface="Campton SemiBold"/>
                <a:ea typeface="Campton SemiBold"/>
                <a:cs typeface="Campton SemiBold"/>
                <a:sym typeface="Campton SemiBold"/>
              </a:defRPr>
            </a:pPr>
            <a:r>
              <a:rPr lang="pl-PL" sz="2400" dirty="0"/>
              <a:t>światem.</a:t>
            </a:r>
          </a:p>
          <a:p>
            <a:pPr algn="ctr" defTabSz="619079">
              <a:lnSpc>
                <a:spcPct val="120000"/>
              </a:lnSpc>
              <a:defRPr sz="3000">
                <a:latin typeface="Campton SemiBold"/>
                <a:ea typeface="Campton SemiBold"/>
                <a:cs typeface="Campton SemiBold"/>
                <a:sym typeface="Campton SemiBold"/>
              </a:defRPr>
            </a:pPr>
            <a:endParaRPr lang="pl-PL" sz="2400" dirty="0"/>
          </a:p>
        </p:txBody>
      </p:sp>
      <p:sp>
        <p:nvSpPr>
          <p:cNvPr id="216" name="Rectangle 2"/>
          <p:cNvSpPr/>
          <p:nvPr/>
        </p:nvSpPr>
        <p:spPr>
          <a:xfrm>
            <a:off x="1740883" y="1959430"/>
            <a:ext cx="3830004" cy="3572572"/>
          </a:xfrm>
          <a:prstGeom prst="roundRect">
            <a:avLst>
              <a:gd name="adj" fmla="val 4205"/>
            </a:avLst>
          </a:prstGeom>
          <a:solidFill>
            <a:srgbClr val="FFFFFF">
              <a:alpha val="69804"/>
            </a:srgbClr>
          </a:solidFill>
          <a:ln w="12700">
            <a:miter lim="400000"/>
          </a:ln>
          <a:effectLst>
            <a:outerShdw blurRad="152400" dist="50800" dir="5400000" rotWithShape="0">
              <a:srgbClr val="000000">
                <a:alpha val="16000"/>
              </a:srgbClr>
            </a:outerShdw>
          </a:effectLst>
        </p:spPr>
        <p:txBody>
          <a:bodyPr lIns="33865" tIns="33865" rIns="33865" bIns="33865" anchor="b"/>
          <a:lstStyle/>
          <a:p>
            <a:pPr algn="ctr" defTabSz="619079">
              <a:defRPr sz="3000">
                <a:latin typeface="Campton SemiBold"/>
                <a:ea typeface="Campton SemiBold"/>
                <a:cs typeface="Campton SemiBold"/>
                <a:sym typeface="Campton SemiBold"/>
              </a:defRPr>
            </a:pPr>
            <a:r>
              <a:rPr lang="pl-PL" sz="2400" dirty="0"/>
              <a:t>Wirtualny model procesu, </a:t>
            </a:r>
          </a:p>
          <a:p>
            <a:pPr algn="ctr" defTabSz="619079">
              <a:defRPr sz="3000">
                <a:latin typeface="Campton SemiBold"/>
                <a:ea typeface="Campton SemiBold"/>
                <a:cs typeface="Campton SemiBold"/>
                <a:sym typeface="Campton SemiBold"/>
              </a:defRPr>
            </a:pPr>
            <a:r>
              <a:rPr lang="pl-PL" sz="2400" dirty="0"/>
              <a:t>produktu lub</a:t>
            </a:r>
          </a:p>
          <a:p>
            <a:pPr algn="ctr" defTabSz="619079">
              <a:defRPr sz="3000">
                <a:latin typeface="Campton SemiBold"/>
                <a:ea typeface="Campton SemiBold"/>
                <a:cs typeface="Campton SemiBold"/>
                <a:sym typeface="Campton SemiBold"/>
              </a:defRPr>
            </a:pPr>
            <a:r>
              <a:rPr lang="pl-PL" sz="2400" dirty="0"/>
              <a:t> usługi.</a:t>
            </a:r>
          </a:p>
          <a:p>
            <a:pPr algn="ctr" defTabSz="619079">
              <a:lnSpc>
                <a:spcPct val="120000"/>
              </a:lnSpc>
              <a:defRPr sz="3000">
                <a:latin typeface="Campton SemiBold"/>
                <a:ea typeface="Campton SemiBold"/>
                <a:cs typeface="Campton SemiBold"/>
                <a:sym typeface="Campton SemiBold"/>
              </a:defRPr>
            </a:pPr>
            <a:endParaRPr lang="pl-PL" sz="2400" dirty="0"/>
          </a:p>
        </p:txBody>
      </p:sp>
      <p:sp>
        <p:nvSpPr>
          <p:cNvPr id="219" name="Title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>
                <a:latin typeface="Campton Medium"/>
                <a:ea typeface="Campton Medium"/>
                <a:cs typeface="Campton Medium"/>
                <a:sym typeface="Campton Medium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Digital Twin</a:t>
            </a:r>
          </a:p>
        </p:txBody>
      </p:sp>
      <p:pic>
        <p:nvPicPr>
          <p:cNvPr id="220" name="Grafika 15" descr="Grafika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2503" y="2538227"/>
            <a:ext cx="766764" cy="702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Grafika 40" descr="Grafika 4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21016" y="2538250"/>
            <a:ext cx="703004" cy="703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>
                <a:latin typeface="Campton Medium"/>
                <a:ea typeface="Campton Medium"/>
                <a:cs typeface="Campton Medium"/>
                <a:sym typeface="Campton Medium"/>
              </a:defRPr>
            </a:lvl1pPr>
          </a:lstStyle>
          <a:p>
            <a:r>
              <a:rPr lang="en-US"/>
              <a:t>Digital Twin </a:t>
            </a:r>
            <a:r>
              <a:t>- </a:t>
            </a:r>
            <a:r>
              <a:rPr lang="en-US" dirty="0" err="1"/>
              <a:t>zastosowanie</a:t>
            </a:r>
            <a:endParaRPr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979C305-5B19-445E-9BA7-88EAC38BF103}"/>
              </a:ext>
            </a:extLst>
          </p:cNvPr>
          <p:cNvSpPr/>
          <p:nvPr/>
        </p:nvSpPr>
        <p:spPr>
          <a:xfrm>
            <a:off x="3377681" y="2024951"/>
            <a:ext cx="5436638" cy="1098187"/>
          </a:xfrm>
          <a:prstGeom prst="roundRect">
            <a:avLst>
              <a:gd name="adj" fmla="val 8456"/>
            </a:avLst>
          </a:prstGeom>
          <a:solidFill>
            <a:srgbClr val="FFFFFF">
              <a:alpha val="69804"/>
            </a:srgbClr>
          </a:solidFill>
          <a:effectLst>
            <a:outerShdw blurRad="152400" dist="38100" dir="5400000" sx="96000" sy="96000" algn="t" rotWithShape="0">
              <a:prstClr val="black">
                <a:alpha val="16000"/>
              </a:prstClr>
            </a:outerShdw>
          </a:effectLst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sz="2400" b="1" dirty="0"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</a:rPr>
              <a:t>Monitorowanie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85BC72F-4C29-421C-954B-E345D63636A5}"/>
              </a:ext>
            </a:extLst>
          </p:cNvPr>
          <p:cNvSpPr/>
          <p:nvPr/>
        </p:nvSpPr>
        <p:spPr>
          <a:xfrm>
            <a:off x="3377681" y="3219744"/>
            <a:ext cx="5436638" cy="837165"/>
          </a:xfrm>
          <a:prstGeom prst="roundRect">
            <a:avLst>
              <a:gd name="adj" fmla="val 8456"/>
            </a:avLst>
          </a:prstGeom>
          <a:solidFill>
            <a:srgbClr val="FFFFFF">
              <a:alpha val="69804"/>
            </a:srgbClr>
          </a:solidFill>
          <a:effectLst>
            <a:outerShdw blurRad="152400" dist="38100" dir="5400000" sx="96000" sy="96000" algn="t" rotWithShape="0">
              <a:prstClr val="black">
                <a:alpha val="16000"/>
              </a:prstClr>
            </a:outerShdw>
          </a:effectLst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sz="2400" b="1" kern="0" dirty="0">
                <a:solidFill>
                  <a:srgbClr val="000000"/>
                </a:solidFill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Diagnostyka</a:t>
            </a:r>
            <a:endParaRPr lang="en-US" kern="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Helvetica Light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FA39731B-0673-4DB3-8151-D3E38C7D7AC7}"/>
              </a:ext>
            </a:extLst>
          </p:cNvPr>
          <p:cNvSpPr/>
          <p:nvPr/>
        </p:nvSpPr>
        <p:spPr>
          <a:xfrm>
            <a:off x="3377681" y="4152985"/>
            <a:ext cx="5436638" cy="1098187"/>
          </a:xfrm>
          <a:prstGeom prst="roundRect">
            <a:avLst>
              <a:gd name="adj" fmla="val 8456"/>
            </a:avLst>
          </a:prstGeom>
          <a:solidFill>
            <a:srgbClr val="FFFFFF">
              <a:alpha val="69804"/>
            </a:srgbClr>
          </a:solidFill>
          <a:effectLst>
            <a:outerShdw blurRad="152400" dist="38100" dir="5400000" sx="96000" sy="96000" algn="t" rotWithShape="0">
              <a:prstClr val="black">
                <a:alpha val="16000"/>
              </a:prstClr>
            </a:outerShdw>
          </a:effectLst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sz="2400" b="1" kern="0" dirty="0">
                <a:solidFill>
                  <a:srgbClr val="000000"/>
                </a:solidFill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Zarządzanie</a:t>
            </a:r>
            <a:endParaRPr lang="en-US" b="1" kern="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5806442"/>
      </p:ext>
    </p:extLst>
  </p:cSld>
  <p:clrMapOvr>
    <a:masterClrMapping/>
  </p:clrMapOvr>
  <p:transition spd="slow">
    <p:wipe dir="u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le 6"/>
          <p:cNvSpPr txBox="1">
            <a:spLocks noGrp="1"/>
          </p:cNvSpPr>
          <p:nvPr>
            <p:ph type="title"/>
          </p:nvPr>
        </p:nvSpPr>
        <p:spPr>
          <a:xfrm>
            <a:off x="766763" y="746243"/>
            <a:ext cx="9234259" cy="593417"/>
          </a:xfrm>
          <a:prstGeom prst="rect">
            <a:avLst/>
          </a:prstGeom>
        </p:spPr>
        <p:txBody>
          <a:bodyPr/>
          <a:lstStyle>
            <a:lvl1pPr>
              <a:defRPr spc="-100">
                <a:latin typeface="Campton Medium"/>
                <a:ea typeface="Campton Medium"/>
                <a:cs typeface="Campton Medium"/>
                <a:sym typeface="Campton Medium"/>
              </a:defRPr>
            </a:lvl1pPr>
          </a:lstStyle>
          <a:p>
            <a:r>
              <a:rPr dirty="0"/>
              <a:t>Digital Twin </a:t>
            </a:r>
            <a:r>
              <a:rPr lang="en-US" dirty="0"/>
              <a:t>-</a:t>
            </a:r>
            <a:r>
              <a:rPr dirty="0"/>
              <a:t> </a:t>
            </a:r>
            <a:r>
              <a:rPr dirty="0" err="1"/>
              <a:t>implementacje</a:t>
            </a:r>
            <a:endParaRPr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1937E51-1A4F-47C4-992B-7C6CED4E9295}"/>
              </a:ext>
            </a:extLst>
          </p:cNvPr>
          <p:cNvSpPr/>
          <p:nvPr/>
        </p:nvSpPr>
        <p:spPr>
          <a:xfrm>
            <a:off x="3377681" y="1451029"/>
            <a:ext cx="5436638" cy="1217139"/>
          </a:xfrm>
          <a:prstGeom prst="roundRect">
            <a:avLst>
              <a:gd name="adj" fmla="val 8456"/>
            </a:avLst>
          </a:prstGeom>
          <a:solidFill>
            <a:srgbClr val="FFFFFF">
              <a:alpha val="69804"/>
            </a:srgbClr>
          </a:solidFill>
          <a:effectLst>
            <a:outerShdw blurRad="152400" dist="38100" dir="5400000" sx="96000" sy="96000" algn="t" rotWithShape="0">
              <a:prstClr val="black">
                <a:alpha val="16000"/>
              </a:prstClr>
            </a:outerShdw>
          </a:effectLst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sz="2400" b="1" kern="0" dirty="0">
                <a:solidFill>
                  <a:srgbClr val="000000"/>
                </a:solidFill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AWS </a:t>
            </a:r>
            <a:r>
              <a:rPr lang="pl-PL" sz="2400" b="1" kern="0" dirty="0" err="1">
                <a:solidFill>
                  <a:srgbClr val="000000"/>
                </a:solidFill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IoT</a:t>
            </a:r>
            <a:endParaRPr lang="en-US" b="1" kern="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Helvetica Light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B6E398D-D0B1-46C3-B0C5-F9B558541BD6}"/>
              </a:ext>
            </a:extLst>
          </p:cNvPr>
          <p:cNvSpPr/>
          <p:nvPr/>
        </p:nvSpPr>
        <p:spPr>
          <a:xfrm>
            <a:off x="3377681" y="2784634"/>
            <a:ext cx="5436638" cy="1078120"/>
          </a:xfrm>
          <a:prstGeom prst="roundRect">
            <a:avLst>
              <a:gd name="adj" fmla="val 8456"/>
            </a:avLst>
          </a:prstGeom>
          <a:solidFill>
            <a:srgbClr val="FFFFFF">
              <a:alpha val="69804"/>
            </a:srgbClr>
          </a:solidFill>
          <a:effectLst>
            <a:outerShdw blurRad="152400" dist="38100" dir="5400000" sx="96000" sy="96000" algn="t" rotWithShape="0">
              <a:prstClr val="black">
                <a:alpha val="16000"/>
              </a:prstClr>
            </a:outerShdw>
          </a:effectLst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sz="2400" b="1" kern="0" dirty="0">
                <a:solidFill>
                  <a:srgbClr val="000000"/>
                </a:solidFill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IBM Watson </a:t>
            </a:r>
            <a:r>
              <a:rPr lang="pl-PL" sz="2400" b="1" kern="0" dirty="0" err="1">
                <a:solidFill>
                  <a:srgbClr val="000000"/>
                </a:solidFill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Iot</a:t>
            </a:r>
            <a:endParaRPr lang="en-US" b="1" kern="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Helvetica Light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B45F51E-580E-46BF-AA76-13B49F5E4AC9}"/>
              </a:ext>
            </a:extLst>
          </p:cNvPr>
          <p:cNvSpPr/>
          <p:nvPr/>
        </p:nvSpPr>
        <p:spPr>
          <a:xfrm>
            <a:off x="3377681" y="3977906"/>
            <a:ext cx="5436638" cy="863725"/>
          </a:xfrm>
          <a:prstGeom prst="roundRect">
            <a:avLst>
              <a:gd name="adj" fmla="val 8456"/>
            </a:avLst>
          </a:prstGeom>
          <a:solidFill>
            <a:srgbClr val="FFFFFF">
              <a:alpha val="69804"/>
            </a:srgbClr>
          </a:solidFill>
          <a:effectLst>
            <a:outerShdw blurRad="152400" dist="38100" dir="5400000" sx="96000" sy="96000" algn="t" rotWithShape="0">
              <a:prstClr val="black">
                <a:alpha val="16000"/>
              </a:prstClr>
            </a:outerShdw>
          </a:effectLst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sz="2400" b="1" kern="0" dirty="0">
                <a:solidFill>
                  <a:srgbClr val="000000"/>
                </a:solidFill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GE </a:t>
            </a:r>
            <a:r>
              <a:rPr lang="pl-PL" sz="2400" b="1" kern="0" dirty="0" err="1">
                <a:solidFill>
                  <a:srgbClr val="000000"/>
                </a:solidFill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Predix</a:t>
            </a:r>
            <a:endParaRPr lang="en-US" b="1" kern="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Helvetica Light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A6EB389-D99D-4FE9-96BE-687EAAA0CCA8}"/>
              </a:ext>
            </a:extLst>
          </p:cNvPr>
          <p:cNvSpPr/>
          <p:nvPr/>
        </p:nvSpPr>
        <p:spPr>
          <a:xfrm>
            <a:off x="3377681" y="4958097"/>
            <a:ext cx="5436638" cy="863725"/>
          </a:xfrm>
          <a:prstGeom prst="roundRect">
            <a:avLst>
              <a:gd name="adj" fmla="val 8456"/>
            </a:avLst>
          </a:prstGeom>
          <a:solidFill>
            <a:srgbClr val="FFFFFF">
              <a:alpha val="69804"/>
            </a:srgbClr>
          </a:solidFill>
          <a:effectLst>
            <a:outerShdw blurRad="152400" dist="38100" dir="5400000" sx="96000" sy="96000" algn="t" rotWithShape="0">
              <a:prstClr val="black">
                <a:alpha val="16000"/>
              </a:prstClr>
            </a:outerShdw>
          </a:effectLst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sz="2400" b="1" kern="0" dirty="0" err="1">
                <a:solidFill>
                  <a:srgbClr val="000000"/>
                </a:solidFill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Eclipse</a:t>
            </a:r>
            <a:r>
              <a:rPr lang="pl-PL" sz="2400" b="1" kern="0" dirty="0">
                <a:solidFill>
                  <a:srgbClr val="000000"/>
                </a:solidFill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 Ditto</a:t>
            </a:r>
            <a:endParaRPr lang="en-US" b="1" kern="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Helvetica Light"/>
            </a:endParaRPr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2"/>
          <p:cNvSpPr/>
          <p:nvPr/>
        </p:nvSpPr>
        <p:spPr>
          <a:xfrm>
            <a:off x="766762" y="4539005"/>
            <a:ext cx="10663240" cy="1725973"/>
          </a:xfrm>
          <a:prstGeom prst="roundRect">
            <a:avLst>
              <a:gd name="adj" fmla="val 4415"/>
            </a:avLst>
          </a:prstGeom>
          <a:solidFill>
            <a:srgbClr val="D9D9D9">
              <a:alpha val="60000"/>
            </a:srgbClr>
          </a:solidFill>
          <a:ln w="12700">
            <a:miter lim="400000"/>
          </a:ln>
        </p:spPr>
        <p:txBody>
          <a:bodyPr lIns="33865" tIns="33865" rIns="33865" bIns="33865" anchor="ctr"/>
          <a:lstStyle/>
          <a:p>
            <a:pPr defTabSz="438680">
              <a:lnSpc>
                <a:spcPct val="114000"/>
              </a:lnSpc>
              <a:spcBef>
                <a:spcPts val="600"/>
              </a:spcBef>
              <a:defRPr sz="1400" b="1" spc="-20">
                <a:latin typeface="Campton Book"/>
                <a:ea typeface="Campton Book"/>
                <a:cs typeface="Campton Book"/>
                <a:sym typeface="Campton Book"/>
              </a:defRPr>
            </a:pPr>
            <a:endParaRPr/>
          </a:p>
        </p:txBody>
      </p:sp>
      <p:sp>
        <p:nvSpPr>
          <p:cNvPr id="236" name="Title 6"/>
          <p:cNvSpPr txBox="1">
            <a:spLocks noGrp="1"/>
          </p:cNvSpPr>
          <p:nvPr>
            <p:ph type="title"/>
          </p:nvPr>
        </p:nvSpPr>
        <p:spPr>
          <a:xfrm>
            <a:off x="766763" y="746243"/>
            <a:ext cx="9234259" cy="593417"/>
          </a:xfrm>
          <a:prstGeom prst="rect">
            <a:avLst/>
          </a:prstGeom>
        </p:spPr>
        <p:txBody>
          <a:bodyPr/>
          <a:lstStyle>
            <a:lvl1pPr>
              <a:defRPr spc="-100">
                <a:latin typeface="Campton Medium"/>
                <a:ea typeface="Campton Medium"/>
                <a:cs typeface="Campton Medium"/>
                <a:sym typeface="Campton Medium"/>
              </a:defRPr>
            </a:lvl1pPr>
          </a:lstStyle>
          <a:p>
            <a:r>
              <a:rPr dirty="0"/>
              <a:t>Digital Twin - </a:t>
            </a:r>
            <a:r>
              <a:rPr dirty="0" err="1"/>
              <a:t>implementacja</a:t>
            </a:r>
            <a:endParaRPr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B496970-4C3E-4793-9F45-58034323B3D9}"/>
              </a:ext>
            </a:extLst>
          </p:cNvPr>
          <p:cNvGrpSpPr/>
          <p:nvPr/>
        </p:nvGrpSpPr>
        <p:grpSpPr>
          <a:xfrm>
            <a:off x="770745" y="1704334"/>
            <a:ext cx="5869667" cy="2629249"/>
            <a:chOff x="770745" y="1704334"/>
            <a:chExt cx="5869667" cy="2629249"/>
          </a:xfrm>
        </p:grpSpPr>
        <p:grpSp>
          <p:nvGrpSpPr>
            <p:cNvPr id="231" name="Rectangle 2"/>
            <p:cNvGrpSpPr/>
            <p:nvPr/>
          </p:nvGrpSpPr>
          <p:grpSpPr>
            <a:xfrm>
              <a:off x="771457" y="1704334"/>
              <a:ext cx="5868244" cy="2629249"/>
              <a:chOff x="0" y="154859"/>
              <a:chExt cx="5868242" cy="2629248"/>
            </a:xfrm>
          </p:grpSpPr>
          <p:sp>
            <p:nvSpPr>
              <p:cNvPr id="229" name="Rounded Rectangle"/>
              <p:cNvSpPr/>
              <p:nvPr/>
            </p:nvSpPr>
            <p:spPr>
              <a:xfrm>
                <a:off x="0" y="154859"/>
                <a:ext cx="5868242" cy="2629248"/>
              </a:xfrm>
              <a:prstGeom prst="roundRect">
                <a:avLst>
                  <a:gd name="adj" fmla="val 4205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52400" dist="50800" dir="5400000" rotWithShape="0">
                  <a:srgbClr val="000000">
                    <a:alpha val="10000"/>
                  </a:srgbClr>
                </a:outerShdw>
              </a:effectLst>
            </p:spPr>
            <p:txBody>
              <a:bodyPr wrap="square" lIns="33865" tIns="33865" rIns="33865" bIns="33865" numCol="1" anchor="b">
                <a:noAutofit/>
              </a:bodyPr>
              <a:lstStyle/>
              <a:p>
                <a:pPr defTabSz="619079">
                  <a:lnSpc>
                    <a:spcPct val="120000"/>
                  </a:lnSpc>
                  <a:defRPr sz="1200">
                    <a:latin typeface="Open Sans Light"/>
                    <a:ea typeface="Open Sans Light"/>
                    <a:cs typeface="Open Sans Light"/>
                    <a:sym typeface="Open Sans Light"/>
                  </a:defRPr>
                </a:pPr>
                <a:endParaRPr dirty="0"/>
              </a:p>
            </p:txBody>
          </p:sp>
          <p:sp>
            <p:nvSpPr>
              <p:cNvPr id="230" name="Komunikacja wykorzystująca protokół oparty na wymianie wiadomości.…"/>
              <p:cNvSpPr txBox="1"/>
              <p:nvPr/>
            </p:nvSpPr>
            <p:spPr>
              <a:xfrm>
                <a:off x="32382" y="800004"/>
                <a:ext cx="5803478" cy="19619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52000" tIns="252000" rIns="252000" bIns="252000" numCol="1" anchor="b">
                <a:spAutoFit/>
              </a:bodyPr>
              <a:lstStyle/>
              <a:p>
                <a:pPr marL="403193" indent="-403193" defTabSz="619079">
                  <a:lnSpc>
                    <a:spcPct val="120000"/>
                  </a:lnSpc>
                  <a:buClr>
                    <a:srgbClr val="FF0000"/>
                  </a:buClr>
                  <a:buSzPct val="100000"/>
                  <a:buFont typeface="Helvetica"/>
                  <a:buChar char="—"/>
                  <a:defRPr sz="1200">
                    <a:latin typeface="Open Sans Light"/>
                    <a:ea typeface="Open Sans Light"/>
                    <a:cs typeface="Open Sans Light"/>
                    <a:sym typeface="Open Sans Light"/>
                  </a:defRPr>
                </a:pPr>
                <a:r>
                  <a:rPr dirty="0" err="1"/>
                  <a:t>Komunikacja</a:t>
                </a:r>
                <a:r>
                  <a:rPr dirty="0"/>
                  <a:t> </a:t>
                </a:r>
                <a:r>
                  <a:rPr dirty="0" err="1"/>
                  <a:t>wykorzystująca</a:t>
                </a:r>
                <a:r>
                  <a:rPr dirty="0"/>
                  <a:t> </a:t>
                </a:r>
                <a:r>
                  <a:rPr dirty="0" err="1"/>
                  <a:t>protokół</a:t>
                </a:r>
                <a:r>
                  <a:rPr dirty="0"/>
                  <a:t> </a:t>
                </a:r>
                <a:r>
                  <a:rPr dirty="0" err="1"/>
                  <a:t>oparty</a:t>
                </a:r>
                <a:r>
                  <a:rPr dirty="0"/>
                  <a:t> </a:t>
                </a:r>
                <a:r>
                  <a:rPr dirty="0" err="1"/>
                  <a:t>na</a:t>
                </a:r>
                <a:r>
                  <a:rPr dirty="0"/>
                  <a:t> </a:t>
                </a:r>
                <a:r>
                  <a:rPr dirty="0" err="1"/>
                  <a:t>wymianie</a:t>
                </a:r>
                <a:r>
                  <a:rPr dirty="0"/>
                  <a:t> </a:t>
                </a:r>
                <a:r>
                  <a:rPr dirty="0" err="1"/>
                  <a:t>wiadomości</a:t>
                </a:r>
                <a:r>
                  <a:rPr dirty="0"/>
                  <a:t>.</a:t>
                </a:r>
              </a:p>
              <a:p>
                <a:pPr marL="403193" indent="-403193" defTabSz="619079">
                  <a:lnSpc>
                    <a:spcPct val="120000"/>
                  </a:lnSpc>
                  <a:buClr>
                    <a:srgbClr val="FF0000"/>
                  </a:buClr>
                  <a:buSzPct val="100000"/>
                  <a:buFont typeface="Helvetica"/>
                  <a:buChar char="—"/>
                  <a:defRPr sz="1200">
                    <a:latin typeface="Open Sans Light"/>
                    <a:ea typeface="Open Sans Light"/>
                    <a:cs typeface="Open Sans Light"/>
                    <a:sym typeface="Open Sans Light"/>
                  </a:defRPr>
                </a:pPr>
                <a:r>
                  <a:rPr dirty="0" err="1"/>
                  <a:t>Możliwość</a:t>
                </a:r>
                <a:r>
                  <a:rPr dirty="0"/>
                  <a:t> </a:t>
                </a:r>
                <a:r>
                  <a:rPr dirty="0" err="1"/>
                  <a:t>wykorzystania</a:t>
                </a:r>
                <a:r>
                  <a:rPr dirty="0"/>
                  <a:t> </a:t>
                </a:r>
                <a:r>
                  <a:rPr dirty="0" err="1"/>
                  <a:t>oddzielnych</a:t>
                </a:r>
                <a:r>
                  <a:rPr dirty="0"/>
                  <a:t> </a:t>
                </a:r>
                <a:r>
                  <a:rPr dirty="0" err="1"/>
                  <a:t>kolejek</a:t>
                </a:r>
                <a:r>
                  <a:rPr dirty="0"/>
                  <a:t> do </a:t>
                </a:r>
                <a:r>
                  <a:rPr dirty="0" err="1"/>
                  <a:t>izolacji</a:t>
                </a:r>
                <a:r>
                  <a:rPr dirty="0"/>
                  <a:t> </a:t>
                </a:r>
                <a:r>
                  <a:rPr dirty="0" err="1"/>
                  <a:t>komunikacji</a:t>
                </a:r>
                <a:r>
                  <a:rPr dirty="0"/>
                  <a:t> </a:t>
                </a:r>
                <a:r>
                  <a:rPr dirty="0" err="1"/>
                  <a:t>na</a:t>
                </a:r>
                <a:r>
                  <a:rPr dirty="0"/>
                  <a:t> </a:t>
                </a:r>
                <a:r>
                  <a:rPr dirty="0" err="1"/>
                  <a:t>poziomie</a:t>
                </a:r>
                <a:r>
                  <a:rPr dirty="0"/>
                  <a:t> </a:t>
                </a:r>
                <a:r>
                  <a:rPr dirty="0" err="1"/>
                  <a:t>urządzenia</a:t>
                </a:r>
                <a:r>
                  <a:rPr dirty="0"/>
                  <a:t> </a:t>
                </a:r>
                <a:r>
                  <a:rPr dirty="0" err="1"/>
                  <a:t>lub</a:t>
                </a:r>
                <a:r>
                  <a:rPr dirty="0"/>
                  <a:t> </a:t>
                </a:r>
                <a:r>
                  <a:rPr dirty="0" err="1"/>
                  <a:t>kierunku</a:t>
                </a:r>
                <a:r>
                  <a:rPr dirty="0"/>
                  <a:t> </a:t>
                </a:r>
                <a:r>
                  <a:rPr dirty="0" err="1"/>
                  <a:t>zmian</a:t>
                </a:r>
                <a:r>
                  <a:rPr dirty="0"/>
                  <a:t>.</a:t>
                </a:r>
              </a:p>
              <a:p>
                <a:pPr marL="403193" indent="-403193" defTabSz="619079">
                  <a:lnSpc>
                    <a:spcPct val="120000"/>
                  </a:lnSpc>
                  <a:buClr>
                    <a:srgbClr val="FF0000"/>
                  </a:buClr>
                  <a:buSzPct val="100000"/>
                  <a:buFont typeface="Helvetica"/>
                  <a:buChar char="—"/>
                  <a:defRPr sz="1200">
                    <a:latin typeface="Open Sans Light"/>
                    <a:ea typeface="Open Sans Light"/>
                    <a:cs typeface="Open Sans Light"/>
                    <a:sym typeface="Open Sans Light"/>
                  </a:defRPr>
                </a:pPr>
                <a:r>
                  <a:rPr dirty="0" err="1"/>
                  <a:t>Zarządca</a:t>
                </a:r>
                <a:r>
                  <a:rPr dirty="0"/>
                  <a:t> </a:t>
                </a:r>
                <a:r>
                  <a:rPr dirty="0" err="1"/>
                  <a:t>próbuje</a:t>
                </a:r>
                <a:r>
                  <a:rPr dirty="0"/>
                  <a:t> </a:t>
                </a:r>
                <a:r>
                  <a:rPr dirty="0" err="1"/>
                  <a:t>aktualizować</a:t>
                </a:r>
                <a:r>
                  <a:rPr dirty="0"/>
                  <a:t> </a:t>
                </a:r>
                <a:r>
                  <a:rPr dirty="0" err="1"/>
                  <a:t>zmiany</a:t>
                </a:r>
                <a:r>
                  <a:rPr dirty="0"/>
                  <a:t> w </a:t>
                </a:r>
                <a:r>
                  <a:rPr dirty="0" err="1"/>
                  <a:t>urządzeniu</a:t>
                </a:r>
                <a:r>
                  <a:rPr dirty="0"/>
                  <a:t> </a:t>
                </a:r>
                <a:r>
                  <a:rPr dirty="0" err="1"/>
                  <a:t>na</a:t>
                </a:r>
                <a:r>
                  <a:rPr dirty="0"/>
                  <a:t> </a:t>
                </a:r>
                <a:r>
                  <a:rPr dirty="0" err="1"/>
                  <a:t>pożądane</a:t>
                </a:r>
                <a:r>
                  <a:rPr dirty="0"/>
                  <a:t> </a:t>
                </a:r>
                <a:r>
                  <a:rPr dirty="0" err="1"/>
                  <a:t>wartości</a:t>
                </a:r>
                <a:r>
                  <a:rPr dirty="0"/>
                  <a:t>.</a:t>
                </a:r>
              </a:p>
              <a:p>
                <a:pPr marL="403193" indent="-403193" defTabSz="619079">
                  <a:lnSpc>
                    <a:spcPct val="120000"/>
                  </a:lnSpc>
                  <a:buClr>
                    <a:srgbClr val="FF0000"/>
                  </a:buClr>
                  <a:buSzPct val="100000"/>
                  <a:buFont typeface="Helvetica"/>
                  <a:buChar char="—"/>
                  <a:defRPr sz="1200">
                    <a:latin typeface="Open Sans Light"/>
                    <a:ea typeface="Open Sans Light"/>
                    <a:cs typeface="Open Sans Light"/>
                    <a:sym typeface="Open Sans Light"/>
                  </a:defRPr>
                </a:pPr>
                <a:r>
                  <a:rPr dirty="0" err="1"/>
                  <a:t>Czas</a:t>
                </a:r>
                <a:r>
                  <a:rPr dirty="0"/>
                  <a:t> </a:t>
                </a:r>
                <a:r>
                  <a:rPr dirty="0" err="1"/>
                  <a:t>wykonania</a:t>
                </a:r>
                <a:r>
                  <a:rPr dirty="0"/>
                  <a:t> </a:t>
                </a:r>
                <a:r>
                  <a:rPr dirty="0" err="1"/>
                  <a:t>akcji</a:t>
                </a:r>
                <a:r>
                  <a:rPr dirty="0"/>
                  <a:t> jest </a:t>
                </a:r>
                <a:r>
                  <a:rPr dirty="0" err="1"/>
                  <a:t>wykorzystany</a:t>
                </a:r>
                <a:r>
                  <a:rPr dirty="0"/>
                  <a:t> do </a:t>
                </a:r>
                <a:r>
                  <a:rPr dirty="0" err="1"/>
                  <a:t>zapewnienia</a:t>
                </a:r>
                <a:r>
                  <a:rPr dirty="0"/>
                  <a:t> ich </a:t>
                </a:r>
                <a:r>
                  <a:rPr dirty="0" err="1"/>
                  <a:t>kolejności</a:t>
                </a:r>
                <a:r>
                  <a:rPr dirty="0"/>
                  <a:t> </a:t>
                </a:r>
                <a:r>
                  <a:rPr dirty="0" err="1"/>
                  <a:t>i</a:t>
                </a:r>
                <a:r>
                  <a:rPr dirty="0"/>
                  <a:t> </a:t>
                </a:r>
                <a:r>
                  <a:rPr dirty="0" err="1"/>
                  <a:t>integralności</a:t>
                </a:r>
                <a:r>
                  <a:rPr dirty="0"/>
                  <a:t> </a:t>
                </a:r>
                <a:r>
                  <a:rPr dirty="0" err="1"/>
                  <a:t>danych</a:t>
                </a:r>
                <a:r>
                  <a:rPr dirty="0"/>
                  <a:t>.</a:t>
                </a:r>
              </a:p>
            </p:txBody>
          </p:sp>
        </p:grpSp>
        <p:sp>
          <p:nvSpPr>
            <p:cNvPr id="237" name="pole tekstowe 5"/>
            <p:cNvSpPr txBox="1"/>
            <p:nvPr/>
          </p:nvSpPr>
          <p:spPr>
            <a:xfrm>
              <a:off x="770745" y="1984805"/>
              <a:ext cx="5869667" cy="241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619079">
                <a:lnSpc>
                  <a:spcPct val="120000"/>
                </a:lnSpc>
                <a:defRPr sz="1600">
                  <a:latin typeface="Campton SemiBold"/>
                  <a:ea typeface="Campton SemiBold"/>
                  <a:cs typeface="Campton SemiBold"/>
                  <a:sym typeface="Campton SemiBold"/>
                </a:defRPr>
              </a:lvl1pPr>
            </a:lstStyle>
            <a:p>
              <a:r>
                <a:rPr dirty="0" err="1"/>
                <a:t>Propagacja</a:t>
              </a:r>
              <a:r>
                <a:rPr dirty="0"/>
                <a:t> </a:t>
              </a:r>
              <a:r>
                <a:rPr dirty="0" err="1"/>
                <a:t>zmian</a:t>
              </a:r>
              <a:endParaRPr dirty="0"/>
            </a:p>
          </p:txBody>
        </p:sp>
      </p:grpSp>
      <p:grpSp>
        <p:nvGrpSpPr>
          <p:cNvPr id="3" name="Grupa 2">
            <a:extLst>
              <a:ext uri="{FF2B5EF4-FFF2-40B4-BE49-F238E27FC236}">
                <a16:creationId xmlns:a16="http://schemas.microsoft.com/office/drawing/2014/main" id="{762193E4-C6A8-4AA5-94BB-0582E0310444}"/>
              </a:ext>
            </a:extLst>
          </p:cNvPr>
          <p:cNvGrpSpPr/>
          <p:nvPr/>
        </p:nvGrpSpPr>
        <p:grpSpPr>
          <a:xfrm>
            <a:off x="7063153" y="1704334"/>
            <a:ext cx="4333589" cy="2629249"/>
            <a:chOff x="7063153" y="1704334"/>
            <a:chExt cx="4333589" cy="2629249"/>
          </a:xfrm>
        </p:grpSpPr>
        <p:grpSp>
          <p:nvGrpSpPr>
            <p:cNvPr id="234" name="Rectangle 2"/>
            <p:cNvGrpSpPr/>
            <p:nvPr/>
          </p:nvGrpSpPr>
          <p:grpSpPr>
            <a:xfrm>
              <a:off x="7063153" y="1704334"/>
              <a:ext cx="4333589" cy="2629249"/>
              <a:chOff x="0" y="149203"/>
              <a:chExt cx="4333588" cy="2629248"/>
            </a:xfrm>
          </p:grpSpPr>
          <p:sp>
            <p:nvSpPr>
              <p:cNvPr id="232" name="Rounded Rectangle"/>
              <p:cNvSpPr/>
              <p:nvPr/>
            </p:nvSpPr>
            <p:spPr>
              <a:xfrm>
                <a:off x="0" y="149203"/>
                <a:ext cx="4333588" cy="2629248"/>
              </a:xfrm>
              <a:prstGeom prst="roundRect">
                <a:avLst>
                  <a:gd name="adj" fmla="val 3606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52400" dist="50800" dir="5400000" rotWithShape="0">
                  <a:srgbClr val="000000">
                    <a:alpha val="10000"/>
                  </a:srgbClr>
                </a:outerShdw>
              </a:effectLst>
            </p:spPr>
            <p:txBody>
              <a:bodyPr wrap="square" lIns="33865" tIns="33865" rIns="33865" bIns="33865" numCol="1" anchor="b">
                <a:noAutofit/>
              </a:bodyPr>
              <a:lstStyle/>
              <a:p>
                <a:pPr defTabSz="619079">
                  <a:lnSpc>
                    <a:spcPct val="120000"/>
                  </a:lnSpc>
                  <a:defRPr sz="1200">
                    <a:latin typeface="Open Sans Light"/>
                    <a:ea typeface="Open Sans Light"/>
                    <a:cs typeface="Open Sans Light"/>
                    <a:sym typeface="Open Sans Light"/>
                  </a:defRPr>
                </a:pPr>
                <a:endParaRPr dirty="0"/>
              </a:p>
            </p:txBody>
          </p:sp>
          <p:sp>
            <p:nvSpPr>
              <p:cNvPr id="233" name="Stan urządzenia przechowywany w MongoDB.…"/>
              <p:cNvSpPr txBox="1"/>
              <p:nvPr/>
            </p:nvSpPr>
            <p:spPr>
              <a:xfrm>
                <a:off x="27769" y="789377"/>
                <a:ext cx="4278049" cy="17486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52000" tIns="252000" rIns="252000" bIns="252000" numCol="1" anchor="b">
                <a:spAutoFit/>
              </a:bodyPr>
              <a:lstStyle/>
              <a:p>
                <a:pPr marL="403193" indent="-403193" defTabSz="619079">
                  <a:lnSpc>
                    <a:spcPct val="120000"/>
                  </a:lnSpc>
                  <a:buClr>
                    <a:srgbClr val="FF0000"/>
                  </a:buClr>
                  <a:buSzPct val="100000"/>
                  <a:buFont typeface="Helvetica"/>
                  <a:buChar char="—"/>
                  <a:defRPr sz="1200">
                    <a:latin typeface="Open Sans Light"/>
                    <a:ea typeface="Open Sans Light"/>
                    <a:cs typeface="Open Sans Light"/>
                    <a:sym typeface="Open Sans Light"/>
                  </a:defRPr>
                </a:pPr>
                <a:r>
                  <a:t>Stan urządzenia przechowywany w MongoDB.</a:t>
                </a:r>
              </a:p>
              <a:p>
                <a:pPr marL="403193" indent="-403193" defTabSz="619079">
                  <a:lnSpc>
                    <a:spcPct val="120000"/>
                  </a:lnSpc>
                  <a:buClr>
                    <a:srgbClr val="FF0000"/>
                  </a:buClr>
                  <a:buSzPct val="100000"/>
                  <a:buFont typeface="Helvetica"/>
                  <a:buChar char="—"/>
                  <a:defRPr sz="1200">
                    <a:latin typeface="Open Sans Light"/>
                    <a:ea typeface="Open Sans Light"/>
                    <a:cs typeface="Open Sans Light"/>
                    <a:sym typeface="Open Sans Light"/>
                  </a:defRPr>
                </a:pPr>
                <a:r>
                  <a:t>Urządzenie reprezentowane jako dokument w formacie JSON.</a:t>
                </a:r>
              </a:p>
              <a:p>
                <a:pPr marL="403193" indent="-403193" defTabSz="619079">
                  <a:lnSpc>
                    <a:spcPct val="120000"/>
                  </a:lnSpc>
                  <a:buClr>
                    <a:srgbClr val="FF0000"/>
                  </a:buClr>
                  <a:buSzPct val="100000"/>
                  <a:buFont typeface="Helvetica"/>
                  <a:buChar char="—"/>
                  <a:defRPr sz="1200">
                    <a:latin typeface="Open Sans Light"/>
                    <a:ea typeface="Open Sans Light"/>
                    <a:cs typeface="Open Sans Light"/>
                    <a:sym typeface="Open Sans Light"/>
                  </a:defRPr>
                </a:pPr>
                <a:r>
                  <a:t>Brak ściśle zdefiniowanej struktury danych.</a:t>
                </a:r>
              </a:p>
              <a:p>
                <a:pPr marL="403193" indent="-403193" defTabSz="619079">
                  <a:lnSpc>
                    <a:spcPct val="120000"/>
                  </a:lnSpc>
                  <a:buClr>
                    <a:srgbClr val="FF0000"/>
                  </a:buClr>
                  <a:buSzPct val="100000"/>
                  <a:buFont typeface="Helvetica"/>
                  <a:buChar char="—"/>
                  <a:defRPr sz="1200">
                    <a:latin typeface="Open Sans Light"/>
                    <a:ea typeface="Open Sans Light"/>
                    <a:cs typeface="Open Sans Light"/>
                    <a:sym typeface="Open Sans Light"/>
                  </a:defRPr>
                </a:pPr>
                <a:r>
                  <a:t>Każdy atrybut posiada dwa stany, aktualny i pożądany (dla oczekujących zmian). </a:t>
                </a:r>
              </a:p>
            </p:txBody>
          </p:sp>
        </p:grpSp>
        <p:sp>
          <p:nvSpPr>
            <p:cNvPr id="238" name="pole tekstowe 8"/>
            <p:cNvSpPr txBox="1"/>
            <p:nvPr/>
          </p:nvSpPr>
          <p:spPr>
            <a:xfrm>
              <a:off x="7063153" y="1983385"/>
              <a:ext cx="4333588" cy="241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619079">
                <a:lnSpc>
                  <a:spcPct val="120000"/>
                </a:lnSpc>
                <a:defRPr sz="1600">
                  <a:latin typeface="Campton SemiBold"/>
                  <a:ea typeface="Campton SemiBold"/>
                  <a:cs typeface="Campton SemiBold"/>
                  <a:sym typeface="Campton SemiBold"/>
                </a:defRPr>
              </a:lvl1pPr>
            </a:lstStyle>
            <a:p>
              <a:r>
                <a:rPr dirty="0"/>
                <a:t>Dane</a:t>
              </a:r>
            </a:p>
          </p:txBody>
        </p:sp>
      </p:grpSp>
      <p:sp>
        <p:nvSpPr>
          <p:cNvPr id="239" name="pole tekstowe 14"/>
          <p:cNvSpPr txBox="1"/>
          <p:nvPr/>
        </p:nvSpPr>
        <p:spPr>
          <a:xfrm>
            <a:off x="1282718" y="5197266"/>
            <a:ext cx="228106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 defTabSz="619079">
              <a:lnSpc>
                <a:spcPct val="120000"/>
              </a:lnSpc>
              <a:defRPr>
                <a:latin typeface="Campton SemiBold"/>
                <a:ea typeface="Campton SemiBold"/>
                <a:cs typeface="Campton SemiBold"/>
                <a:sym typeface="Campton SemiBold"/>
              </a:defRPr>
            </a:lvl1pPr>
          </a:lstStyle>
          <a:p>
            <a:r>
              <a:rPr dirty="0" err="1"/>
              <a:t>Technologie</a:t>
            </a:r>
            <a:endParaRPr dirty="0"/>
          </a:p>
        </p:txBody>
      </p:sp>
      <p:grpSp>
        <p:nvGrpSpPr>
          <p:cNvPr id="242" name="Grupa 25"/>
          <p:cNvGrpSpPr/>
          <p:nvPr/>
        </p:nvGrpSpPr>
        <p:grpSpPr>
          <a:xfrm>
            <a:off x="4067654" y="5009517"/>
            <a:ext cx="2233191" cy="745160"/>
            <a:chOff x="0" y="0"/>
            <a:chExt cx="2233190" cy="745159"/>
          </a:xfrm>
        </p:grpSpPr>
        <p:sp>
          <p:nvSpPr>
            <p:cNvPr id="240" name="Rectangle 2"/>
            <p:cNvSpPr/>
            <p:nvPr/>
          </p:nvSpPr>
          <p:spPr>
            <a:xfrm>
              <a:off x="0" y="0"/>
              <a:ext cx="2233190" cy="745159"/>
            </a:xfrm>
            <a:prstGeom prst="roundRect">
              <a:avLst>
                <a:gd name="adj" fmla="val 8486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52400" dist="38100" dir="5400000" rotWithShape="0">
                <a:srgbClr val="000000">
                  <a:alpha val="16000"/>
                </a:srgbClr>
              </a:outerShdw>
            </a:effectLst>
          </p:spPr>
          <p:txBody>
            <a:bodyPr wrap="square" lIns="33865" tIns="33865" rIns="33865" bIns="33865" numCol="1" anchor="ctr">
              <a:noAutofit/>
            </a:bodyPr>
            <a:lstStyle/>
            <a:p>
              <a:pPr defTabSz="438680">
                <a:lnSpc>
                  <a:spcPct val="114000"/>
                </a:lnSpc>
                <a:spcBef>
                  <a:spcPts val="600"/>
                </a:spcBef>
                <a:defRPr sz="1200" spc="-20">
                  <a:latin typeface="Campton Book"/>
                  <a:ea typeface="Campton Book"/>
                  <a:cs typeface="Campton Book"/>
                  <a:sym typeface="Campton Book"/>
                </a:defRPr>
              </a:pPr>
              <a:endParaRPr dirty="0"/>
            </a:p>
          </p:txBody>
        </p:sp>
        <p:pic>
          <p:nvPicPr>
            <p:cNvPr id="24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85259" y="72556"/>
              <a:ext cx="1144061" cy="6000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5" name="Grupa 22"/>
          <p:cNvGrpSpPr/>
          <p:nvPr/>
        </p:nvGrpSpPr>
        <p:grpSpPr>
          <a:xfrm>
            <a:off x="9033043" y="5009517"/>
            <a:ext cx="1980063" cy="745160"/>
            <a:chOff x="0" y="0"/>
            <a:chExt cx="1980061" cy="745159"/>
          </a:xfrm>
        </p:grpSpPr>
        <p:sp>
          <p:nvSpPr>
            <p:cNvPr id="243" name="Rectangle 2"/>
            <p:cNvSpPr/>
            <p:nvPr/>
          </p:nvSpPr>
          <p:spPr>
            <a:xfrm>
              <a:off x="0" y="0"/>
              <a:ext cx="1980061" cy="745159"/>
            </a:xfrm>
            <a:prstGeom prst="roundRect">
              <a:avLst>
                <a:gd name="adj" fmla="val 7463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52400" dist="38100" dir="5400000" rotWithShape="0">
                <a:srgbClr val="000000">
                  <a:alpha val="16000"/>
                </a:srgbClr>
              </a:outerShdw>
            </a:effectLst>
          </p:spPr>
          <p:txBody>
            <a:bodyPr wrap="square" lIns="33865" tIns="33865" rIns="33865" bIns="33865" numCol="1" anchor="ctr">
              <a:noAutofit/>
            </a:bodyPr>
            <a:lstStyle/>
            <a:p>
              <a:pPr defTabSz="438680">
                <a:lnSpc>
                  <a:spcPct val="114000"/>
                </a:lnSpc>
                <a:spcBef>
                  <a:spcPts val="600"/>
                </a:spcBef>
                <a:defRPr sz="1200" spc="-20">
                  <a:latin typeface="Campton Book"/>
                  <a:ea typeface="Campton Book"/>
                  <a:cs typeface="Campton Book"/>
                  <a:sym typeface="Campton Book"/>
                </a:defRPr>
              </a:pPr>
              <a:endParaRPr/>
            </a:p>
          </p:txBody>
        </p:sp>
        <p:pic>
          <p:nvPicPr>
            <p:cNvPr id="244" name="deKqOYn-32OopaFsWY-CvtXZHa1x4L38xSPFAY2HAfQqBoRT2Wk-wDS8lc0ERpEjkhDn7v2pA6_wn9jl3Nn0d85CB3fCuD5WrpSm-voiP5HWV5ddLkLQYyOEspsGFNN3pAY5PFyPOw.png" descr="deKqOYn-32OopaFsWY-CvtXZHa1x4L38xSPFAY2HAfQqBoRT2Wk-wDS8lc0ERpEjkhDn7v2pA6_wn9jl3Nn0d85CB3fCuD5WrpSm-voiP5HWV5ddLkLQYyOEspsGFNN3pAY5PFyPOw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57545" y="189301"/>
              <a:ext cx="1277411" cy="3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CD384E9F-613F-480E-A23E-90D100DE844F}"/>
              </a:ext>
            </a:extLst>
          </p:cNvPr>
          <p:cNvGrpSpPr/>
          <p:nvPr/>
        </p:nvGrpSpPr>
        <p:grpSpPr>
          <a:xfrm>
            <a:off x="6639700" y="5005601"/>
            <a:ext cx="2054490" cy="745160"/>
            <a:chOff x="6639700" y="5005601"/>
            <a:chExt cx="2054490" cy="745160"/>
          </a:xfrm>
        </p:grpSpPr>
        <p:sp>
          <p:nvSpPr>
            <p:cNvPr id="246" name="Grupa 24"/>
            <p:cNvSpPr/>
            <p:nvPr/>
          </p:nvSpPr>
          <p:spPr>
            <a:xfrm>
              <a:off x="6639700" y="5005601"/>
              <a:ext cx="2054490" cy="745160"/>
            </a:xfrm>
            <a:prstGeom prst="roundRect">
              <a:avLst>
                <a:gd name="adj" fmla="val 8486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52400" dist="38100" dir="5400000" rotWithShape="0">
                <a:srgbClr val="000000">
                  <a:alpha val="16000"/>
                </a:srgbClr>
              </a:outerShdw>
            </a:effectLst>
          </p:spPr>
          <p:txBody>
            <a:bodyPr wrap="square" lIns="33865" tIns="33865" rIns="33865" bIns="33865" numCol="1" anchor="ctr">
              <a:noAutofit/>
            </a:bodyPr>
            <a:lstStyle/>
            <a:p>
              <a:pPr defTabSz="438680">
                <a:lnSpc>
                  <a:spcPct val="114000"/>
                </a:lnSpc>
                <a:spcBef>
                  <a:spcPts val="600"/>
                </a:spcBef>
                <a:defRPr sz="1200" spc="-20">
                  <a:latin typeface="Campton Book"/>
                  <a:ea typeface="Campton Book"/>
                  <a:cs typeface="Campton Book"/>
                  <a:sym typeface="Campton Book"/>
                </a:defRPr>
              </a:pPr>
              <a:endParaRPr/>
            </a:p>
          </p:txBody>
        </p:sp>
        <p:pic>
          <p:nvPicPr>
            <p:cNvPr id="7" name="Obraz 6">
              <a:extLst>
                <a:ext uri="{FF2B5EF4-FFF2-40B4-BE49-F238E27FC236}">
                  <a16:creationId xmlns:a16="http://schemas.microsoft.com/office/drawing/2014/main" id="{27C3C743-F332-492F-BCEF-A48BA636E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589" y="5123533"/>
              <a:ext cx="1991348" cy="509296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u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5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9" nodeType="with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39" grpId="5" animBg="1" advAuto="0"/>
      <p:bldP spid="242" grpId="7" animBg="1" advAuto="0"/>
      <p:bldP spid="245" grpId="9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>
                <a:latin typeface="Campton Medium"/>
                <a:ea typeface="Campton Medium"/>
                <a:cs typeface="Campton Medium"/>
                <a:sym typeface="Campton Medium"/>
              </a:defRPr>
            </a:lvl1pPr>
          </a:lstStyle>
          <a:p>
            <a:r>
              <a:t>Digital Twin - architektura rozwiązania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C91684A-BE9E-451F-9B6E-71FE473A9420}"/>
              </a:ext>
            </a:extLst>
          </p:cNvPr>
          <p:cNvSpPr/>
          <p:nvPr/>
        </p:nvSpPr>
        <p:spPr>
          <a:xfrm>
            <a:off x="766762" y="2465216"/>
            <a:ext cx="2301557" cy="1098187"/>
          </a:xfrm>
          <a:prstGeom prst="roundRect">
            <a:avLst>
              <a:gd name="adj" fmla="val 8456"/>
            </a:avLst>
          </a:prstGeom>
          <a:solidFill>
            <a:srgbClr val="FFFFFF"/>
          </a:solidFill>
          <a:effectLst>
            <a:outerShdw blurRad="152400" dist="38100" dir="5400000" sx="96000" sy="96000" algn="t" rotWithShape="0">
              <a:prstClr val="black">
                <a:alpha val="16000"/>
              </a:prstClr>
            </a:outerShdw>
          </a:effectLst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b="1" dirty="0"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</a:rPr>
              <a:t>Urządzenie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0E54BDC-7119-4189-A1B7-82443E13E41D}"/>
              </a:ext>
            </a:extLst>
          </p:cNvPr>
          <p:cNvSpPr/>
          <p:nvPr/>
        </p:nvSpPr>
        <p:spPr>
          <a:xfrm>
            <a:off x="4149446" y="2465217"/>
            <a:ext cx="1712092" cy="447315"/>
          </a:xfrm>
          <a:prstGeom prst="roundRect">
            <a:avLst>
              <a:gd name="adj" fmla="val 8456"/>
            </a:avLst>
          </a:prstGeom>
          <a:solidFill>
            <a:srgbClr val="FFFFFF">
              <a:alpha val="60000"/>
            </a:srgbClr>
          </a:solidFill>
          <a:effectLst/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sz="1400" dirty="0"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</a:rPr>
              <a:t>odczyty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F49AD13-0DAC-49AC-A8B1-DDB182BF2F90}"/>
              </a:ext>
            </a:extLst>
          </p:cNvPr>
          <p:cNvSpPr/>
          <p:nvPr/>
        </p:nvSpPr>
        <p:spPr>
          <a:xfrm>
            <a:off x="4149446" y="3116088"/>
            <a:ext cx="1712092" cy="447315"/>
          </a:xfrm>
          <a:prstGeom prst="roundRect">
            <a:avLst>
              <a:gd name="adj" fmla="val 8456"/>
            </a:avLst>
          </a:prstGeom>
          <a:solidFill>
            <a:srgbClr val="FFFFFF">
              <a:alpha val="60000"/>
            </a:srgbClr>
          </a:solidFill>
          <a:effectLst/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sz="1400" dirty="0"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</a:rPr>
              <a:t>zapisy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C1C1805-01BE-41DA-9C90-6B03E91D6309}"/>
              </a:ext>
            </a:extLst>
          </p:cNvPr>
          <p:cNvSpPr/>
          <p:nvPr/>
        </p:nvSpPr>
        <p:spPr>
          <a:xfrm>
            <a:off x="7018549" y="2465216"/>
            <a:ext cx="2301557" cy="1098187"/>
          </a:xfrm>
          <a:prstGeom prst="roundRect">
            <a:avLst>
              <a:gd name="adj" fmla="val 8456"/>
            </a:avLst>
          </a:prstGeom>
          <a:solidFill>
            <a:srgbClr val="FFFFFF"/>
          </a:solidFill>
          <a:effectLst>
            <a:outerShdw blurRad="152400" dist="38100" dir="5400000" sx="96000" sy="96000" algn="t" rotWithShape="0">
              <a:prstClr val="black">
                <a:alpha val="16000"/>
              </a:prstClr>
            </a:outerShdw>
          </a:effectLst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b="1" dirty="0"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</a:rPr>
              <a:t>Zarządca</a:t>
            </a:r>
          </a:p>
        </p:txBody>
      </p: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7354D293-C670-411F-9CF2-0F7096C74513}"/>
              </a:ext>
            </a:extLst>
          </p:cNvPr>
          <p:cNvCxnSpPr/>
          <p:nvPr/>
        </p:nvCxnSpPr>
        <p:spPr>
          <a:xfrm>
            <a:off x="3251070" y="2674006"/>
            <a:ext cx="7586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442FB0CA-CCC1-4925-A90A-B077716285CD}"/>
              </a:ext>
            </a:extLst>
          </p:cNvPr>
          <p:cNvCxnSpPr/>
          <p:nvPr/>
        </p:nvCxnSpPr>
        <p:spPr>
          <a:xfrm>
            <a:off x="6084275" y="2694325"/>
            <a:ext cx="7586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2FF3C69C-42E8-46BD-942B-BA7DE37ABE6F}"/>
              </a:ext>
            </a:extLst>
          </p:cNvPr>
          <p:cNvCxnSpPr>
            <a:cxnSpLocks/>
          </p:cNvCxnSpPr>
          <p:nvPr/>
        </p:nvCxnSpPr>
        <p:spPr>
          <a:xfrm flipH="1">
            <a:off x="3251070" y="3331018"/>
            <a:ext cx="75861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Łącznik prosty ze strzałką 14">
            <a:extLst>
              <a:ext uri="{FF2B5EF4-FFF2-40B4-BE49-F238E27FC236}">
                <a16:creationId xmlns:a16="http://schemas.microsoft.com/office/drawing/2014/main" id="{AE77FB05-4B1B-4EFF-A13A-75A6FD99A134}"/>
              </a:ext>
            </a:extLst>
          </p:cNvPr>
          <p:cNvCxnSpPr>
            <a:cxnSpLocks/>
          </p:cNvCxnSpPr>
          <p:nvPr/>
        </p:nvCxnSpPr>
        <p:spPr>
          <a:xfrm flipH="1">
            <a:off x="6084276" y="3331018"/>
            <a:ext cx="75861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3F8C33E3-CA27-4ABD-A89B-D9A71E12A305}"/>
              </a:ext>
            </a:extLst>
          </p:cNvPr>
          <p:cNvCxnSpPr>
            <a:cxnSpLocks/>
          </p:cNvCxnSpPr>
          <p:nvPr/>
        </p:nvCxnSpPr>
        <p:spPr>
          <a:xfrm flipV="1">
            <a:off x="8169327" y="3695873"/>
            <a:ext cx="0" cy="5780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Rectangle 2">
            <a:extLst>
              <a:ext uri="{FF2B5EF4-FFF2-40B4-BE49-F238E27FC236}">
                <a16:creationId xmlns:a16="http://schemas.microsoft.com/office/drawing/2014/main" id="{EA3767CB-2BE1-42BF-BFDA-1D06F422A0D7}"/>
              </a:ext>
            </a:extLst>
          </p:cNvPr>
          <p:cNvSpPr/>
          <p:nvPr/>
        </p:nvSpPr>
        <p:spPr>
          <a:xfrm>
            <a:off x="7018549" y="4471843"/>
            <a:ext cx="2301557" cy="769628"/>
          </a:xfrm>
          <a:prstGeom prst="roundRect">
            <a:avLst>
              <a:gd name="adj" fmla="val 8456"/>
            </a:avLst>
          </a:prstGeom>
          <a:solidFill>
            <a:srgbClr val="FFFFFF"/>
          </a:solidFill>
          <a:effectLst>
            <a:outerShdw blurRad="152400" dist="38100" dir="5400000" sx="96000" sy="96000" algn="t" rotWithShape="0">
              <a:prstClr val="black">
                <a:alpha val="16000"/>
              </a:prstClr>
            </a:outerShdw>
          </a:effectLst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b="1" dirty="0"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</a:rPr>
              <a:t>Aplikacja</a:t>
            </a:r>
          </a:p>
        </p:txBody>
      </p:sp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95ECAD1C-87EC-4B23-9EA9-2100E066F4C6}"/>
              </a:ext>
            </a:extLst>
          </p:cNvPr>
          <p:cNvCxnSpPr>
            <a:cxnSpLocks/>
          </p:cNvCxnSpPr>
          <p:nvPr/>
        </p:nvCxnSpPr>
        <p:spPr>
          <a:xfrm>
            <a:off x="9435253" y="3005898"/>
            <a:ext cx="6434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Rectangle 2">
            <a:extLst>
              <a:ext uri="{FF2B5EF4-FFF2-40B4-BE49-F238E27FC236}">
                <a16:creationId xmlns:a16="http://schemas.microsoft.com/office/drawing/2014/main" id="{DC197F61-7D87-4D09-B7B8-4A13024CBDAE}"/>
              </a:ext>
            </a:extLst>
          </p:cNvPr>
          <p:cNvSpPr/>
          <p:nvPr/>
        </p:nvSpPr>
        <p:spPr>
          <a:xfrm>
            <a:off x="10247367" y="2465216"/>
            <a:ext cx="1169139" cy="1098185"/>
          </a:xfrm>
          <a:prstGeom prst="roundRect">
            <a:avLst>
              <a:gd name="adj" fmla="val 8456"/>
            </a:avLst>
          </a:prstGeom>
          <a:solidFill>
            <a:srgbClr val="FFFFFF">
              <a:alpha val="60000"/>
            </a:srgbClr>
          </a:solidFill>
          <a:effectLst/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sz="1400" dirty="0"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</a:rPr>
              <a:t>Digital </a:t>
            </a:r>
            <a:r>
              <a:rPr lang="pl-PL" sz="1400" dirty="0" err="1"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</a:rPr>
              <a:t>Twin</a:t>
            </a:r>
            <a:endParaRPr lang="pl-PL" sz="1400" dirty="0">
              <a:latin typeface="Campton Book" panose="00000500000000000000" pitchFamily="50" charset="-18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20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515"/>
          <p:cNvSpPr txBox="1"/>
          <p:nvPr/>
        </p:nvSpPr>
        <p:spPr>
          <a:xfrm>
            <a:off x="761580" y="5439919"/>
            <a:ext cx="1684394" cy="831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/>
          <a:p>
            <a:pPr defTabSz="619079">
              <a:lnSpc>
                <a:spcPct val="114000"/>
              </a:lnSpc>
              <a:spcBef>
                <a:spcPts val="800"/>
              </a:spcBef>
              <a:defRPr sz="1100" b="1">
                <a:latin typeface="Campton Book"/>
                <a:ea typeface="Campton Book"/>
                <a:cs typeface="Campton Book"/>
                <a:sym typeface="Campton Book"/>
              </a:defRPr>
            </a:pPr>
            <a:r>
              <a:t>Contact person</a:t>
            </a:r>
            <a:br/>
            <a:r>
              <a:rPr b="0"/>
              <a:t>Daniel Bryła</a:t>
            </a:r>
          </a:p>
          <a:p>
            <a:pPr defTabSz="619079">
              <a:lnSpc>
                <a:spcPct val="114000"/>
              </a:lnSpc>
              <a:spcBef>
                <a:spcPts val="800"/>
              </a:spcBef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t>Software Engineer</a:t>
            </a:r>
            <a:br/>
            <a:r>
              <a:t>daniel.bryla@grapeup.com</a:t>
            </a:r>
          </a:p>
        </p:txBody>
      </p:sp>
      <p:pic>
        <p:nvPicPr>
          <p:cNvPr id="254" name="Obraz 10" descr="Obraz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50348" y="747891"/>
            <a:ext cx="1015911" cy="194079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Shape 211"/>
          <p:cNvSpPr txBox="1"/>
          <p:nvPr/>
        </p:nvSpPr>
        <p:spPr>
          <a:xfrm>
            <a:off x="4273860" y="2746357"/>
            <a:ext cx="3644280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618976">
              <a:defRPr sz="7200" spc="-113">
                <a:latin typeface="Campton SemiBold"/>
                <a:ea typeface="Campton SemiBold"/>
                <a:cs typeface="Campton SemiBold"/>
                <a:sym typeface="Campton SemiBold"/>
              </a:defRPr>
            </a:lvl1pPr>
          </a:lstStyle>
          <a:p>
            <a:r>
              <a:t>Dziękuje!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warp dir="in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3865" tIns="33865" rIns="33865" bIns="33865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3865" tIns="33865" rIns="33865" bIns="33865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3865" tIns="33865" rIns="33865" bIns="33865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3865" tIns="33865" rIns="33865" bIns="33865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154</Words>
  <Application>Microsoft Office PowerPoint</Application>
  <PresentationFormat>Panoramiczny</PresentationFormat>
  <Paragraphs>45</Paragraphs>
  <Slides>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9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9" baseType="lpstr">
      <vt:lpstr>Calibri</vt:lpstr>
      <vt:lpstr>Campton Book</vt:lpstr>
      <vt:lpstr>Campton Light</vt:lpstr>
      <vt:lpstr>Campton Medium</vt:lpstr>
      <vt:lpstr>Campton SemiBold</vt:lpstr>
      <vt:lpstr>Helvetica</vt:lpstr>
      <vt:lpstr>Helvetica Light</vt:lpstr>
      <vt:lpstr>Open Sans</vt:lpstr>
      <vt:lpstr>Open Sans Light</vt:lpstr>
      <vt:lpstr>Black</vt:lpstr>
      <vt:lpstr>Prezentacja programu PowerPoint</vt:lpstr>
      <vt:lpstr>Prezentacja programu PowerPoint</vt:lpstr>
      <vt:lpstr>Internet rzeczy - wyzwania</vt:lpstr>
      <vt:lpstr>Digital Twin</vt:lpstr>
      <vt:lpstr>Digital Twin - zastosowanie</vt:lpstr>
      <vt:lpstr>Digital Twin - implementacje</vt:lpstr>
      <vt:lpstr>Digital Twin - implementacja</vt:lpstr>
      <vt:lpstr>Digital Twin - architektura rozwiązania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Kinga Longa</dc:creator>
  <cp:lastModifiedBy>Daniel Bryła</cp:lastModifiedBy>
  <cp:revision>15</cp:revision>
  <dcterms:modified xsi:type="dcterms:W3CDTF">2018-10-27T16:42:49Z</dcterms:modified>
</cp:coreProperties>
</file>